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7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4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2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3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1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2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9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4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4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4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1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6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8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3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1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5924-F803-4907-9436-173C0D7681AA}" type="datetimeFigureOut">
              <a:rPr lang="pl-PL" smtClean="0"/>
              <a:t>05.12.2021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F57957-839B-47A2-8B52-2A86FBF3BC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1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8887DA-62EA-4580-8D1E-9083261B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73" y="782782"/>
            <a:ext cx="9008254" cy="3410475"/>
          </a:xfrm>
        </p:spPr>
        <p:txBody>
          <a:bodyPr anchor="ctr">
            <a:normAutofit/>
          </a:bodyPr>
          <a:lstStyle/>
          <a:p>
            <a:r>
              <a:rPr lang="pl-PL" sz="6000" b="1" i="1" dirty="0"/>
              <a:t>- Haiku, co to takiego?</a:t>
            </a:r>
            <a:br>
              <a:rPr lang="pl-PL" sz="6000" b="1" i="1" dirty="0"/>
            </a:br>
            <a:endParaRPr lang="pl-PL" sz="60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64A7B1-D81C-434C-B785-31EBCA17B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149" y="4550425"/>
            <a:ext cx="8026977" cy="1285486"/>
          </a:xfrm>
        </p:spPr>
        <p:txBody>
          <a:bodyPr anchor="ctr">
            <a:norm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WARSZTATY TWORZENIA HAIKU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19001FC-6084-4795-AF2A-6C880D553854}"/>
              </a:ext>
            </a:extLst>
          </p:cNvPr>
          <p:cNvSpPr/>
          <p:nvPr/>
        </p:nvSpPr>
        <p:spPr>
          <a:xfrm>
            <a:off x="304190" y="2711011"/>
            <a:ext cx="109392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b="1" i="1" dirty="0"/>
              <a:t>- Wierszowanie dla każdego!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340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598A690-2C4E-4760-BB15-E8D21BC3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00" r="-1" b="6409"/>
          <a:stretch/>
        </p:blipFill>
        <p:spPr>
          <a:xfrm>
            <a:off x="4485555" y="10"/>
            <a:ext cx="7706444" cy="34289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1A89B1-E629-4189-84A2-A77793542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5" r="-1" b="21951"/>
          <a:stretch/>
        </p:blipFill>
        <p:spPr>
          <a:xfrm>
            <a:off x="4485557" y="3429000"/>
            <a:ext cx="7706443" cy="342900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F79614-C162-47A0-8007-C9304EE3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pl-PL" b="1" dirty="0"/>
              <a:t>Co to HAIKU?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30ED8-8758-40E8-AD15-58E90620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r>
              <a:rPr lang="pl-PL" sz="2400" dirty="0"/>
              <a:t>To japońska forma poetycka, najkrótsza na świecie, wywodząca się </a:t>
            </a:r>
            <a:br>
              <a:rPr lang="pl-PL" sz="2400" dirty="0"/>
            </a:br>
            <a:r>
              <a:rPr lang="pl-PL" sz="2400" dirty="0"/>
              <a:t>z XVII-wiecznej Japonii.</a:t>
            </a:r>
          </a:p>
          <a:p>
            <a:r>
              <a:rPr lang="pl-PL" sz="2400" dirty="0"/>
              <a:t> Haiku jest utworem trzywersowym, w którym autor próbuje przelać na papier intensywne wrażenie ulotnej chwili.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AA5A563-0707-4C05-A58E-27F73DC7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b="1" dirty="0"/>
              <a:t>Haiku – malowanie słowami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CC71A7-75A1-4DE0-AE41-0676D4F8C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" r="4389" b="-4"/>
          <a:stretch/>
        </p:blipFill>
        <p:spPr>
          <a:xfrm>
            <a:off x="-348441" y="-148437"/>
            <a:ext cx="5234148" cy="368200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0E1102-9F15-4371-957D-E20F75018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3" r="-4" b="-4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34B3D5-11B6-433B-B8A8-15C93CB8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Pracę autora haiku możemy porównać do tworzenia dzieł malarzy impresjonistów. Impresjoniści próbowali zatrzymać na swoich obrazach uciekające chwile, które często wywołują w nas wiele wrażeń zmysłowych takich jak zapach, dotyk, dźwięk czy efekt wizualny.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28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B6DB14-DFCF-45FE-A3AB-2455AB14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AF19DB-130A-4245-BB12-B2635758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pl-PL" b="1" dirty="0"/>
              <a:t>Przykłady haiku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2D971-C1FD-4D10-9890-CC31B0CE7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80BCB-442F-4557-B343-AC346A3C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pl-PL" b="1" i="1" dirty="0"/>
              <a:t>  wyjrzało słońce</a:t>
            </a:r>
            <a:br>
              <a:rPr lang="pl-PL" b="1" dirty="0"/>
            </a:br>
            <a:r>
              <a:rPr lang="pl-PL" b="1" dirty="0"/>
              <a:t>  </a:t>
            </a:r>
            <a:r>
              <a:rPr lang="pl-PL" b="1" i="1" dirty="0"/>
              <a:t>wróbel w kałuży spija</a:t>
            </a:r>
            <a:br>
              <a:rPr lang="pl-PL" b="1" dirty="0"/>
            </a:br>
            <a:r>
              <a:rPr lang="pl-PL" b="1" dirty="0"/>
              <a:t>  </a:t>
            </a:r>
            <a:r>
              <a:rPr lang="pl-PL" b="1" i="1" dirty="0"/>
              <a:t>swoje odbicie</a:t>
            </a:r>
          </a:p>
          <a:p>
            <a:pPr marL="0" indent="0">
              <a:buNone/>
            </a:pPr>
            <a:endParaRPr lang="pl-PL" b="1" i="1" dirty="0"/>
          </a:p>
          <a:p>
            <a:pPr>
              <a:spcBef>
                <a:spcPts val="0"/>
              </a:spcBef>
            </a:pPr>
            <a:r>
              <a:rPr lang="pl-PL" b="1" dirty="0"/>
              <a:t>  </a:t>
            </a:r>
            <a:r>
              <a:rPr lang="pl-PL" b="1" i="1" dirty="0"/>
              <a:t>ażur listowia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i="1" dirty="0"/>
              <a:t>	przed cieniem lasu pierzchną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i="1" dirty="0"/>
              <a:t>	zajączki światła</a:t>
            </a:r>
          </a:p>
          <a:p>
            <a:pPr marL="0" indent="0">
              <a:spcBef>
                <a:spcPts val="0"/>
              </a:spcBef>
              <a:buNone/>
            </a:pPr>
            <a:endParaRPr lang="pl-PL" b="1" i="1" dirty="0"/>
          </a:p>
          <a:p>
            <a:r>
              <a:rPr lang="pl-PL" b="1" i="1" dirty="0"/>
              <a:t>  letnia ulewa</a:t>
            </a:r>
            <a:br>
              <a:rPr lang="pl-PL" b="1" i="1" dirty="0"/>
            </a:br>
            <a:r>
              <a:rPr lang="pl-PL" b="1" i="1" dirty="0"/>
              <a:t>  porzucona ciężarówka</a:t>
            </a:r>
            <a:br>
              <a:rPr lang="pl-PL" b="1" i="1" dirty="0"/>
            </a:br>
            <a:r>
              <a:rPr lang="pl-PL" b="1" i="1" dirty="0"/>
              <a:t>  w piaskownicy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4BEAE9-81E1-4D16-9DC8-EF9AA4A1C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0" r="18306" b="4"/>
          <a:stretch/>
        </p:blipFill>
        <p:spPr>
          <a:xfrm>
            <a:off x="6085769" y="623190"/>
            <a:ext cx="2647024" cy="259354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AFC69AF-79E9-4058-B7B8-855953122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0" r="10424"/>
          <a:stretch/>
        </p:blipFill>
        <p:spPr>
          <a:xfrm>
            <a:off x="6085766" y="3312925"/>
            <a:ext cx="2647024" cy="259830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7317D5-BCC3-4D0A-95BE-D5E9666BC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2" r="41077" b="1"/>
          <a:stretch/>
        </p:blipFill>
        <p:spPr>
          <a:xfrm>
            <a:off x="8810793" y="623188"/>
            <a:ext cx="2718878" cy="5288032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0768A07B-2EA5-47A1-BB13-4D057755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8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B205B4A-EDBC-4F76-AF51-BE37D241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l-PL" b="1" dirty="0"/>
              <a:t>Czasem smutek czasem radość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86EBE0-5545-4F82-9601-3C8A52313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97" r="-4" b="-4"/>
          <a:stretch/>
        </p:blipFill>
        <p:spPr>
          <a:xfrm>
            <a:off x="104268" y="3462773"/>
            <a:ext cx="4646965" cy="3428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487A8B-39A4-4683-A3C3-D02DBA91E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5394"/>
          <a:stretch/>
        </p:blipFill>
        <p:spPr>
          <a:xfrm>
            <a:off x="-74764" y="-238339"/>
            <a:ext cx="4957461" cy="3658115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41393A-0FD1-400E-9443-63FF47D8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białe zagony</a:t>
            </a:r>
          </a:p>
          <a:p>
            <a:pPr marL="0" indent="0">
              <a:buNone/>
            </a:pPr>
            <a:r>
              <a:rPr lang="pl-PL" sz="2400" b="1" dirty="0"/>
              <a:t>wrony sterczą złowieszczo</a:t>
            </a:r>
          </a:p>
          <a:p>
            <a:pPr marL="0" indent="0">
              <a:buNone/>
            </a:pPr>
            <a:r>
              <a:rPr lang="pl-PL" sz="2400" b="1" dirty="0"/>
              <a:t>jak wykrzykniki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promienie słońca</a:t>
            </a:r>
          </a:p>
          <a:p>
            <a:pPr marL="0" indent="0">
              <a:buNone/>
            </a:pPr>
            <a:r>
              <a:rPr lang="pl-PL" sz="2400" b="1" dirty="0"/>
              <a:t>mierzą chwile wskazówki</a:t>
            </a:r>
          </a:p>
          <a:p>
            <a:pPr marL="0" indent="0">
              <a:buNone/>
            </a:pPr>
            <a:r>
              <a:rPr lang="pl-PL" sz="2400" b="1" dirty="0"/>
              <a:t>letniej beztroski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1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D9D533-1397-41A7-910B-C7909833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chemeClr val="bg1"/>
                </a:solidFill>
              </a:rPr>
              <a:t>Jak napisać piękne haiku?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720FCCB-16F6-4F96-BC89-44DE4F7C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142240"/>
            <a:ext cx="7068862" cy="6421120"/>
          </a:xfrm>
        </p:spPr>
        <p:txBody>
          <a:bodyPr anchor="ctr">
            <a:normAutofit/>
          </a:bodyPr>
          <a:lstStyle/>
          <a:p>
            <a:pPr algn="just" fontAlgn="base"/>
            <a:r>
              <a:rPr lang="pl-PL" sz="2000" b="1" dirty="0"/>
              <a:t>zapisz utwór w trzech krótkich linijkach,</a:t>
            </a:r>
          </a:p>
          <a:p>
            <a:pPr algn="just" fontAlgn="base"/>
            <a:r>
              <a:rPr lang="pl-PL" sz="2000" b="1" dirty="0"/>
              <a:t>nie rymuj,</a:t>
            </a:r>
          </a:p>
          <a:p>
            <a:pPr algn="just" fontAlgn="base"/>
            <a:r>
              <a:rPr lang="pl-PL" sz="2000" b="1" dirty="0"/>
              <a:t>choć tradycyjnie haiku składa się z 17 sylab w układzie 5+7+5, nie musisz się tego trzymać,</a:t>
            </a:r>
          </a:p>
          <a:p>
            <a:pPr algn="just" fontAlgn="base"/>
            <a:r>
              <a:rPr lang="pl-PL" sz="2000" b="1" dirty="0"/>
              <a:t>„obraz powinien być namalowany słowem” – spróbuj zobaczyć to, co chcesz napisać,</a:t>
            </a:r>
          </a:p>
          <a:p>
            <a:pPr algn="just" fontAlgn="base"/>
            <a:r>
              <a:rPr lang="pl-PL" sz="2000" b="1" dirty="0"/>
              <a:t>odwołaj się do pór roku i połącz swój utwór z naturą – wystarczy jedno słowo!</a:t>
            </a:r>
          </a:p>
          <a:p>
            <a:pPr algn="just" fontAlgn="base"/>
            <a:r>
              <a:rPr lang="pl-PL" sz="2000" b="1" dirty="0"/>
              <a:t>niech wiersz będzie odbiciem tego, jak widzisz świat i co czujesz,</a:t>
            </a:r>
          </a:p>
          <a:p>
            <a:pPr algn="just" fontAlgn="base"/>
            <a:r>
              <a:rPr lang="pl-PL" sz="2000" b="1" dirty="0"/>
              <a:t>postaraj się uchwycić jeden moment, który Cię zachwycił, wywołał refleksję. W ten sposób poezja haiku zmusza nas do tego, żeby w codziennym dynamicznym życiu zwolnić i spojrzeć uważniej na to, co nas otacza,</a:t>
            </a:r>
          </a:p>
          <a:p>
            <a:pPr algn="just" fontAlgn="base"/>
            <a:r>
              <a:rPr lang="pl-PL" sz="2000" b="1" dirty="0"/>
              <a:t>kropka na końcu wiersza nie jest potrzebna.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8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B21788-541D-42F8-84EE-82996FF1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161107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b="1" dirty="0">
                <a:solidFill>
                  <a:srgbClr val="454F37"/>
                </a:solidFill>
              </a:rPr>
              <a:t>Życzę Wam „lekkiego pióra”!</a:t>
            </a:r>
            <a:br>
              <a:rPr lang="pl-PL" b="1" dirty="0">
                <a:solidFill>
                  <a:srgbClr val="454F37"/>
                </a:solidFill>
              </a:rPr>
            </a:br>
            <a:br>
              <a:rPr lang="pl-PL" b="1" dirty="0">
                <a:solidFill>
                  <a:srgbClr val="454F37"/>
                </a:solidFill>
              </a:rPr>
            </a:br>
            <a:endParaRPr lang="pl-PL" b="1" dirty="0">
              <a:solidFill>
                <a:srgbClr val="454F3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54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BF1BA-D9C3-411A-A4F3-07744B19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495550"/>
            <a:ext cx="3796583" cy="3397303"/>
          </a:xfrm>
        </p:spPr>
        <p:txBody>
          <a:bodyPr>
            <a:normAutofit/>
          </a:bodyPr>
          <a:lstStyle/>
          <a:p>
            <a:pPr marL="0" indent="0">
              <a:buClr>
                <a:srgbClr val="B9A067"/>
              </a:buClr>
              <a:buNone/>
            </a:pPr>
            <a:endParaRPr lang="pl-PL" b="1" dirty="0"/>
          </a:p>
          <a:p>
            <a:pPr marL="0" indent="0">
              <a:buClr>
                <a:srgbClr val="B9A067"/>
              </a:buClr>
              <a:buNone/>
            </a:pPr>
            <a:endParaRPr lang="pl-PL" b="1" dirty="0"/>
          </a:p>
          <a:p>
            <a:pPr marL="0" indent="0">
              <a:buClr>
                <a:srgbClr val="B9A067"/>
              </a:buClr>
              <a:buNone/>
            </a:pPr>
            <a:endParaRPr lang="pl-PL" b="1" dirty="0"/>
          </a:p>
          <a:p>
            <a:pPr marL="0" indent="0" algn="ctr">
              <a:spcBef>
                <a:spcPts val="0"/>
              </a:spcBef>
              <a:buClr>
                <a:srgbClr val="B9A067"/>
              </a:buClr>
              <a:buNone/>
            </a:pP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Powodzenia przy </a:t>
            </a:r>
          </a:p>
          <a:p>
            <a:pPr marL="0" indent="0" algn="ctr">
              <a:spcBef>
                <a:spcPts val="0"/>
              </a:spcBef>
              <a:buClr>
                <a:srgbClr val="B9A067"/>
              </a:buClr>
              <a:buNone/>
            </a:pP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tworzeniu haiku!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20FFCD2-0F49-43C4-B6C1-7D3D92675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6" r="22565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290</Words>
  <Application>Microsoft Office PowerPoint</Application>
  <PresentationFormat>Panoramiczny</PresentationFormat>
  <Paragraphs>39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Smuga</vt:lpstr>
      <vt:lpstr>- Haiku, co to takiego? </vt:lpstr>
      <vt:lpstr>Co to HAIKU?</vt:lpstr>
      <vt:lpstr>Haiku – malowanie słowami</vt:lpstr>
      <vt:lpstr>Przykłady haiku</vt:lpstr>
      <vt:lpstr>Czasem smutek czasem radość</vt:lpstr>
      <vt:lpstr>Jak napisać piękne haiku?</vt:lpstr>
      <vt:lpstr>Życzę Wam „lekkiego pióra”!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Haiku, co to takiego? </dc:title>
  <dc:creator>Gosia</dc:creator>
  <cp:lastModifiedBy>Gosia</cp:lastModifiedBy>
  <cp:revision>2</cp:revision>
  <dcterms:created xsi:type="dcterms:W3CDTF">2020-02-25T00:42:33Z</dcterms:created>
  <dcterms:modified xsi:type="dcterms:W3CDTF">2021-12-05T22:33:37Z</dcterms:modified>
</cp:coreProperties>
</file>