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4" r:id="rId20"/>
    <p:sldId id="277" r:id="rId21"/>
    <p:sldId id="278" r:id="rId22"/>
    <p:sldId id="27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13B5-4B0A-436C-B0E4-55C4B9E746BF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C910-A4F2-44FE-BDC9-FCBF71C77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jeopinie.pl/gwiazdy_polskiego_kina_przedwojennego,3,1252664279" TargetMode="External"/><Relationship Id="rId3" Type="http://schemas.openxmlformats.org/officeDocument/2006/relationships/hyperlink" Target="http://eszkola.pl/jezyk-polski/kabaret-miedzywojenny-2098.html" TargetMode="External"/><Relationship Id="rId7" Type="http://schemas.openxmlformats.org/officeDocument/2006/relationships/hyperlink" Target="http://warszawa.wyborcza.pl/warszawa/1,34862,19393374,przedwojenni-celebryci-seksbomby-i-lamacze-serc-na-ich-punkcie.html" TargetMode="External"/><Relationship Id="rId2" Type="http://schemas.openxmlformats.org/officeDocument/2006/relationships/hyperlink" Target="https://pl.wikipedia.org/wiki/Lata_20._XX_wiek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yk.pl/wypracowania/jezyk-polski/xx-lecie/5683-charakterystyka-okresu-dwudziestolecia-miedzywojennego.html" TargetMode="External"/><Relationship Id="rId5" Type="http://schemas.openxmlformats.org/officeDocument/2006/relationships/hyperlink" Target="http://sciaga.pl/tekst/15496-16-xx_lecie_miedzywojenne_ogolna_charakterystyka_epoki" TargetMode="External"/><Relationship Id="rId4" Type="http://schemas.openxmlformats.org/officeDocument/2006/relationships/hyperlink" Target="http://eszkola.pl/wos/kultura-masowa-7100.html" TargetMode="External"/><Relationship Id="rId9" Type="http://schemas.openxmlformats.org/officeDocument/2006/relationships/hyperlink" Target="http://wypracowania24.pl/wos/850/konserwatyzm-rodzina-rola-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68560" y="2276872"/>
            <a:ext cx="10114384" cy="2158479"/>
          </a:xfrm>
        </p:spPr>
        <p:txBody>
          <a:bodyPr>
            <a:noAutofit/>
          </a:bodyPr>
          <a:lstStyle/>
          <a:p>
            <a:r>
              <a:rPr lang="pl-PL" sz="4800" dirty="0" smtClean="0">
                <a:latin typeface="Arial" pitchFamily="34" charset="0"/>
                <a:cs typeface="Arial" pitchFamily="34" charset="0"/>
              </a:rPr>
              <a:t>KULTURA  I ZMIANY</a:t>
            </a:r>
            <a:br>
              <a:rPr lang="pl-PL" sz="4800" dirty="0" smtClean="0">
                <a:latin typeface="Arial" pitchFamily="34" charset="0"/>
                <a:cs typeface="Arial" pitchFamily="34" charset="0"/>
              </a:rPr>
            </a:br>
            <a:r>
              <a:rPr lang="pl-PL" sz="4800" dirty="0" smtClean="0">
                <a:latin typeface="Arial" pitchFamily="34" charset="0"/>
                <a:cs typeface="Arial" pitchFamily="34" charset="0"/>
              </a:rPr>
              <a:t>CYWILIZACYJNE W DWUDZIESTOLECIU MIĘDZYWOJENNYM</a:t>
            </a:r>
            <a:endParaRPr lang="pl-PL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1880" y="5373216"/>
            <a:ext cx="8136904" cy="1872208"/>
          </a:xfrm>
        </p:spPr>
        <p:txBody>
          <a:bodyPr>
            <a:normAutofit/>
          </a:bodyPr>
          <a:lstStyle/>
          <a:p>
            <a:r>
              <a:rPr lang="pl-PL" dirty="0" smtClean="0"/>
              <a:t>Marta Walczak</a:t>
            </a:r>
          </a:p>
          <a:p>
            <a:r>
              <a:rPr lang="pl-PL" dirty="0" smtClean="0"/>
              <a:t>Klasa VII b</a:t>
            </a:r>
            <a:endParaRPr lang="pl-PL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– PRASA I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Najpopularniejszymi polskimi pisarzami w okresie międzywojennym byli: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Władysław Reymont („Chłopi”)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Stefan Żeromski („Przedwiośnie”)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Kornel Makuszyński („Szatan z siódmej klasy”)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Julina Tuwim („Bal w operze”)</a:t>
            </a:r>
          </a:p>
          <a:p>
            <a:pPr>
              <a:buFont typeface="Wingdings" pitchFamily="2" charset="2"/>
              <a:buChar char="v"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1581150" cy="2247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Ilustr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1628775" cy="2276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Ilustr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1638300" cy="2286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8" name="Picture 8" descr="Ilustrac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149080"/>
            <a:ext cx="1824202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KULTURA – RADIO I TELEWIZJA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Rozwój techniki przyczynił się do powstania pierwszego odbiornika radiowego, który stale był ulepszany. Słuchanie radia szybko stało się popularne. Ludzie mogli w nim posłuchać muzyki, a także wielu słuchowisk. Jednym z nich była przygotowana przez Orsona Wellesa „Wojna światów”. Audycja ta opowiadała o ataku kosmitów na Ziemię. Realistyczny sposób nagrania sprawił, że duża część słuchaczy pomyślała, iż jest to relacja z inwazji Marsjan. Wzbudziło to strach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panikę.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Znalezione obrazy dla zapytania radio z lat 20. XX w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25144"/>
            <a:ext cx="2762651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KULTURA – RADIO I TELEWIZJA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 okresie międzywojennym pojawiła się też telewizja. Pierwsza transmisja telewizyjna z Londynu do Nowego Yorku odbyła się 27 stycznia 1928 r. Początkowo wszystkie nadawane programy były czarno-białe. Pierwsza kolorowa transmisja odbyła się 3 lipca 1928 r. w Londynie. 26 sierpnia 1939 roku w Polsce odbyła się pierwsza oficjalna emisja sygnału telewizyjnego.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Znalezione obrazy dla zapytania telewizor z okresu miÄdzywojenn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4610100" cy="2400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KULTURA – MUZYKA I TANIEC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 okresie międzywojennym najpopularniejszym typem muzyki był jazz. Został on „stworzony” przez czarnoskórą ludność z południowych Stanów Zjednoczonych (Nowy Orlean). Można go było posłuchać w radiu, a także w klubach nocnych, gdzie ludzie przychodzili potańczyć. Znanym muzykiem jazzowym był Louis Armstrong. Jednak nie tylko jazz dominował w okresie międzywojennym. Zaczęła też powstawać muzyka rozrywkowa. W Polsce tworzyli ją np. Mieczysław Fogg i Władysław Szpilman.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Znalezione obrazy dla zapytania jazz lata 20. xx w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97152"/>
            <a:ext cx="3384376" cy="1750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– MUZYKA I TANIEC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 dwudziestoleciu międzywojennym dużej przemianie uległ taniec. Popularność zdobyły szybkie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dynamiczne tańce, takie jak: fokstrot, charleston,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quickstep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oraz swing. Tańczono je w klubach przy muzyce jazzowej.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Znalezione obrazy dla zapytania taniec lata 20. xx w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753372" cy="2668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pl-PL" dirty="0" smtClean="0"/>
              <a:t>KULTURA – KABARET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 dwudziestoleciu międzywojennym dużą popularność zdobyły przedstawienia kabaretowe.</a:t>
            </a:r>
            <a:r>
              <a:rPr lang="pl-PL" sz="2400" dirty="0" smtClean="0"/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Kabaret narodził się we Francji i szybko zdobył popularność w całej Europie. Jest to satyryczno-komiczne przedstawienie, które składa się z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szeregu małych całostek, takich jak piosenki, skecze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monologi łączone w jedną całość przez konferansjera. Kabarety często były prezentowane w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kawiarniach. W Polsce do najsłynniejszych kabaretów należały: „Pod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Picadorem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” oraz „Qui Pro Quo”. Teksty do tego typu przedstawień pisali znani poeci tacy jak: Julian Tuwim, Antoni Słonimski, Tadeusz Boy-Żeleński i Jan Lechoń. Charakterystyczną cechą powstających wówczas tekstów satyrycznych była frywolność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tematyka polityczna.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KULTURA - KABARET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 kabaretach występowali najsłynniejsi aktorzy kinowi: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Loda Halama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Hanka Ordonówna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Eugeniusz Bodo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Adolf Dymsza.</a:t>
            </a:r>
          </a:p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Aktorom często towarzyszyły grupy tancerzy i tancerek ubranych w kolorowe, wymyślne stroje ozdobione biżuterią i piórami.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509120"/>
            <a:ext cx="3024336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KULTURA – STROJE CODZIENNE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1412776"/>
            <a:ext cx="7416824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Coraz popularniejsza stawała się aktywność fizyczna. Wpłynęło to na zmianę w kobiecych strojach. Dawniej kobiety nosiły niewygodne gorsety, ciężkie halki i długie suknie. Czesały się w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koki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zakładały ozdobne kapelusze. W latach 20. XX wieku kobiety zaczęły preferować krótsze sukienki z obniżoną talią, a także spodnie. Zaczęły nosić krótkie, modelowane fryzury oraz skromne nakrycia głowy. Coraz popularniejszy stawał się makijaż.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Znalezione obrazy dla zapytania strÃ³j codzienny kobiety z lat 20. XX wieku"/>
          <p:cNvPicPr>
            <a:picLocks noChangeAspect="1" noChangeArrowheads="1"/>
          </p:cNvPicPr>
          <p:nvPr/>
        </p:nvPicPr>
        <p:blipFill>
          <a:blip r:embed="rId2" cstate="print"/>
          <a:srcRect r="69760"/>
          <a:stretch>
            <a:fillRect/>
          </a:stretch>
        </p:blipFill>
        <p:spPr bwMode="auto">
          <a:xfrm>
            <a:off x="7164288" y="1143000"/>
            <a:ext cx="1979712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– STROJE CODZIENNE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6347048" cy="2836912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Strój codzienny mężczyzn też uległ zmianie. Panowie zaczęli nosić koszule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dopasowane marynarki. Modne stały się też odpinane kołnierzyki i mankiety koszul. Na głowy zaczęli zakładać kapelusze.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Znalezione obrazy dla zapytania strÃ³j codzienny mÄÅ¼czyzny z lat 20. XX wieku"/>
          <p:cNvPicPr>
            <a:picLocks noChangeAspect="1" noChangeArrowheads="1"/>
          </p:cNvPicPr>
          <p:nvPr/>
        </p:nvPicPr>
        <p:blipFill>
          <a:blip r:embed="rId2" cstate="print"/>
          <a:srcRect l="36175" r="46106" b="18586"/>
          <a:stretch>
            <a:fillRect/>
          </a:stretch>
        </p:blipFill>
        <p:spPr bwMode="auto">
          <a:xfrm>
            <a:off x="7092280" y="1196752"/>
            <a:ext cx="1872208" cy="566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– STRÓJ WIECZOROWY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4896544" cy="5040560"/>
          </a:xfrm>
        </p:spPr>
        <p:txBody>
          <a:bodyPr>
            <a:normAutofit fontScale="92500"/>
          </a:bodyPr>
          <a:lstStyle/>
          <a:p>
            <a:pPr marL="269875" indent="180975" algn="just"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Stroje wieczorowe z lat 20. XX wieku były eleganckie, ale wygodniejsze od tych z wieku XIX. Panie zakładały kreacje z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luksusowych materiałów, takich jak: jedwab i tafta. Suknie miały obniżoną talię i niesymetryczne rozcięcia odsłaniające plecy. Do ozdoby służyły pióra, korale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frędzle. Panowie chętnie zakładali smokingi, które były wygodniejsze niż fraki. Czasami na nieformalne uroczystości ubierali garnitury.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 l="23813" r="28561"/>
          <a:stretch>
            <a:fillRect/>
          </a:stretch>
        </p:blipFill>
        <p:spPr bwMode="auto">
          <a:xfrm>
            <a:off x="5220072" y="1412776"/>
            <a:ext cx="2016224" cy="5141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16746" r="16634"/>
          <a:stretch>
            <a:fillRect/>
          </a:stretch>
        </p:blipFill>
        <p:spPr bwMode="auto">
          <a:xfrm>
            <a:off x="7236296" y="1700808"/>
            <a:ext cx="1711932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CO TO JEST DWUDZIESTOLECIE MIĘDZYWOJENNE?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Dwudziestolecie międzywojenne (inaczej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Belle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Époque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jest to okres obejmujący dwadzieścia jeden lat. Okres ten zaczął się zawarciem kończącego I wojnę światową pokoju w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Compiègne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(1918) i trwał aż do wybuchu II wojny światowej (1939).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Belle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Époque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była czasem radości, pokoju i optymizmu. Dwudziestolecie międzywojenne to także okres wielu zmian: zarówno kulturalnych jak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społecznych.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Znalezione obrazy dla zapytania dwudziestolecie miÄdzywojenne oÅ cza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Znalezione obrazy dla zapytania dwudziestolecie miÄdzywojenne oÅ czasu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899592" y="5013176"/>
            <a:ext cx="7496175" cy="1562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MASOWA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Wszystkie wymienione wcześniej elementy stanowiły kulturę masową. Jest to specyficzny rodzaj kultury, który ma za zadanie zaspokoić potrzeby jak największej ilości ludzi. Kultura masowa była stworzona dla wszystkich- wszyscy ją rozumieli. Niekiedy jednak media masowe były wykorzystywane do propagandy i manipulacji ludnością. Taka sytuacja występowała w III Rzeszy, ZSRR i Włoszech.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ZMIANY CYWILIZACYJNE – EMIGRACJA I KLASA ROBOTNICZA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 okresie międzywojennym nastąpiło dużo zmian cywilizacyjnych. Jedną z nich była emigracja. Ludzie zaczęli wyjeżdżać w poszukiwaniu lepszego miejsca do pracy. Była to najczęściej emigracja ze wsi do miast. Tam, ludzi podejmowali pracę w fabrykach, co spowodowało powstanie tzw. „klasy robotniczej.”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4324930" cy="2619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ZMIANY CYWILIZACYJNE – RÓWNOUPRAWNIENIE POLITYCZNE KOBIET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Proces emancypacji czyli równouprawnienia kobiet  rozpoczął się przed I wojną światową. Gdy mężczyźni zostali powołani do wojska, to właśnie kobiety stały się odpowiedzialne za utrzymanie rodziny. Podjęły one pracę w zawodach „typowo męskich”, np. w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przemyśle ciężkim. W tej sytuacji wysuwane przez sufrażystki postulaty o równouprawnieniu politycznym kobiet stały się bardziej realne. Gdy upadły kolejne monarchie, a do władzy dochodziła lewica, wszystko nabrało pomyślnego dla kobiet obrotu.  Po 1918 r. w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kolejnych europejskich państwa kobiety uzyskiwały prawa wyborcze. W Polsce panie uzyskały je w 1934 r. 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ZMIANY CYWILIZACYJNE – KRYZYS KONSERWATYWNEGO MODELU RODZINY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Wszystkim zmianom społecznym towarzyszył kryzys konserwatywnego modelu rodziny (mężczyzna - głowa rodziny, kobieta - dobra żona i kochająca matka). Kobiety zaczęły się kształcić i pracować zawodowo - wyzwalały się spod wpływu mężczyzn. Przejawiało się to większą liczba rozwodów. Pomimo to do kobiet i tak należała większość obowiązków domowych. Jednakże ułatwiały im to sprzęty takie jak odkurzacz czy pralka, przez co miały więcej czasu na samorealizację.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68560" y="2276872"/>
            <a:ext cx="10114384" cy="2158479"/>
          </a:xfrm>
        </p:spPr>
        <p:txBody>
          <a:bodyPr>
            <a:noAutofit/>
          </a:bodyPr>
          <a:lstStyle/>
          <a:p>
            <a:r>
              <a:rPr lang="pl-PL" sz="5400" dirty="0" smtClean="0">
                <a:latin typeface="Arial" pitchFamily="34" charset="0"/>
                <a:cs typeface="Arial" pitchFamily="34" charset="0"/>
              </a:rPr>
              <a:t>DZIĘKUJĘ ZA UWAGĘ!</a:t>
            </a:r>
            <a:endParaRPr lang="pl-PL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Podręcznik „Wczoraj i dziś”</a:t>
            </a:r>
            <a:endParaRPr lang="pl-PL" sz="26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2"/>
              </a:rPr>
              <a:t>https://pl.wikipedia.org/wiki/Lata_20._XX_wieku</a:t>
            </a: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3"/>
              </a:rPr>
              <a:t>http://eszkola.pl/jezyk-polski/kabaret-miedzywojenny-2098.html</a:t>
            </a: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4"/>
              </a:rPr>
              <a:t>http://eszkola.pl/wos/kultura-masowa-7100.html</a:t>
            </a: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/>
              <a:t>//</a:t>
            </a:r>
            <a:r>
              <a:rPr lang="pl-PL" sz="2400" dirty="0" err="1" smtClean="0"/>
              <a:t>ciekawostkihistoryczne.pl</a:t>
            </a:r>
            <a:r>
              <a:rPr lang="pl-PL" sz="2400" dirty="0" smtClean="0"/>
              <a:t>/2011/06/26/prawdziwe-poczatki-telewizji-w-polsce-czyli-tele-superheterodyna-z-okiem-elektrycznym/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5"/>
              </a:rPr>
              <a:t>http://sciaga.pl/tekst/15496-16-xx_lecie_miedzywojenne_ogolna_charakterystyka_epoki</a:t>
            </a: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6"/>
              </a:rPr>
              <a:t>https://www.bryk.pl/wypracowania/jezyk-polski/xx-lecie/5683-charakterystyka-okresu-dwudziestolecia-miedzywojennego.html</a:t>
            </a: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7"/>
              </a:rPr>
              <a:t>http://warszawa.wyborcza.pl/warszawa/1,34862,19393374,przedwojenni-celebryci-seksbomby-i-lamacze-serc-na-ich-punkcie.html</a:t>
            </a: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8"/>
              </a:rPr>
              <a:t>http://www.mojeopinie.pl/gwiazdy_polskiego_kina_przedwojennego,3,1252664279</a:t>
            </a: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hlinkClick r:id="rId9"/>
              </a:rPr>
              <a:t>http://wypracowania24.pl/</a:t>
            </a:r>
            <a:r>
              <a:rPr lang="pl-PL" sz="2400" dirty="0" err="1" smtClean="0">
                <a:hlinkClick r:id="rId9"/>
              </a:rPr>
              <a:t>wos</a:t>
            </a:r>
            <a:r>
              <a:rPr lang="pl-PL" sz="2400" dirty="0" smtClean="0">
                <a:hlinkClick r:id="rId9"/>
              </a:rPr>
              <a:t>/850/</a:t>
            </a:r>
            <a:r>
              <a:rPr lang="pl-PL" sz="2400" dirty="0" err="1" smtClean="0">
                <a:hlinkClick r:id="rId9"/>
              </a:rPr>
              <a:t>konserwatyzm-rodzina-rola-i</a:t>
            </a: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KULTURA – SZTUKA I ARCHITEKTURA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Architekci okresu międzywojennego zrezygnowali z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nawiązywania do stylów historycznych. Co raz częściej zaczęto kierować się modernizmem. Rozwijał się także funkcjonalizm, w którym rezygnowano z ozdabiania elewacji. Dominowały prostota i użyteczność. Zaczęto budować bloki mieszkalne, w których wszystkie  lokale miały taki sam standard. Przypominało to o równości wszystkich ludzi. Natomiast w państwach totalitarnych występowało zaczerpnięte z klasycyzmu budownictwo monumentalne. W tym stylu powstawały budynki użyteczności publicznej. W ten sposób podkreślano potęgę reżimu.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KULTURA – ARCHITEKTURA I SZTUKA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	Malarze i artyści także  odrzucili dawne style. Chcieli oni wyrazić bunt przeciwko dotychczasowym normom społecznym. Poprzez abstrakcję często wyrażali lęk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strach. Wykształciły się następujące nurty: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Dadaizm: kierowanie się nieograniczoną swobodą (łączenie ze sobą przypadkowych przedmiotów)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Futuryzm: fascynacja  nowoczesną techniką i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rozwojem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Surrealizm: duże znaczenie wyobraźni i snów w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twórczości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- KINO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4137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pl-PL" sz="2800" dirty="0" smtClean="0"/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dwudziestoleciu</a:t>
            </a:r>
            <a:r>
              <a:rPr lang="pl-PL" sz="2800" dirty="0" smtClean="0"/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międzywojennym rozwinęła się kinematografia. Ludzie coraz chętniej wybierali się do kin. Początkowo było to czarno- białe kino nieme. Dźwięk w filmach wprowadzono w 1927 r., zaś kolor - w latach 30. W latach 20. zaczęły kształtować się pierwsze gatunki filmowe takie jak horror czy western. W</a:t>
            </a:r>
            <a:r>
              <a:rPr lang="pl-PL" sz="2800" dirty="0" smtClean="0">
                <a:latin typeface="Arial"/>
                <a:cs typeface="Arial"/>
              </a:rPr>
              <a:t> 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filmach science-fiction zaczęto używać efektów specjalnych. Swoją działalność rozpoczął także Walt Disney- twórca wielu filmów animowanych. W 1929 r. Akademia Filmowa po raz pierwszy wręczyła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Oscary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- KINO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Najsłynniejszymi aktorami „hollywoodzkimi” w</a:t>
            </a:r>
            <a:r>
              <a:rPr lang="pl-PL" sz="2800" dirty="0" smtClean="0">
                <a:latin typeface="Arial"/>
                <a:cs typeface="Arial"/>
              </a:rPr>
              <a:t> 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okresie międzywojennym byli: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Rudolf Valentino („Czterech jeźdźców Apokalipsy”)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Greta Garbo („Mata Hari”)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Charlie Chaplin („Brzdąc”)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Pola Negri: właśc. Apolonia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Chałupiec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(„Zakazany Raj”)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upload.wikimedia.org/wikipedia/commons/8/87/Pola_publicilty_portrai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038" y="2852936"/>
            <a:ext cx="244696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- KINO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Najsłynniejszymi aktorami w Polsce w okresie międzywojennym byli: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Adolf Dymsza („Dwanaście krzeseł”)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Hanka Ordonówna („Szpieg w masce”)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Eugeniusz Bodo („Niebezpieczny romans”)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Jadwiga Smosarska („Trędowata”)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Znalezione obrazy dla zapytania dymsza i bo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09120"/>
            <a:ext cx="3212665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Znalezione obrazy dla zapytania ordonÃ³w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933056"/>
            <a:ext cx="2188841" cy="2763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KULTURA – PRASA I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Dzięki wprowadzeniu obowiązku szkolnego zmalała liczba analfabetów. W związku z tym rozwinęło się czytelnictwo prasy. Z gazet ludzie mogli dowiedzieć się o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różnych wydarzeniach. W</a:t>
            </a:r>
            <a:r>
              <a:rPr lang="pl-PL" sz="2400" dirty="0" smtClean="0">
                <a:latin typeface="Arial"/>
                <a:cs typeface="Arial"/>
              </a:rPr>
              <a:t> 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czasopismach były też publikowane w odcinkach różne powieści. Dopiero później te fragmenty zostały wydane w postaci osobnych książek. Chętnie czytano też komiksy.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Znalezione obrazy dla zapytania gazeta z lat 20. XX w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3588907" cy="2691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– PRASA I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Najpopularniejszymi zagranicznymi pisarzami w okresie międzywojennym byli: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Ernest Hemingway („Stary człowiek i morze”)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Agata Christie („Morderstwo w Orient Expressie”)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Herbert George Welles („Wojna światów”)</a:t>
            </a:r>
          </a:p>
          <a:p>
            <a:pPr>
              <a:buFont typeface="Wingdings" pitchFamily="2" charset="2"/>
              <a:buChar char="v"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1872208" cy="2485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Ilustr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1944216" cy="24558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Ilustr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1800200" cy="2511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149</Words>
  <Application>Microsoft Office PowerPoint</Application>
  <PresentationFormat>Pokaz na ekranie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KULTURA  I ZMIANY CYWILIZACYJNE W DWUDZIESTOLECIU MIĘDZYWOJENNYM</vt:lpstr>
      <vt:lpstr>CO TO JEST DWUDZIESTOLECIE MIĘDZYWOJENNE?</vt:lpstr>
      <vt:lpstr>KULTURA – SZTUKA I ARCHITEKTURA</vt:lpstr>
      <vt:lpstr>KULTURA – ARCHITEKTURA I SZTUKA</vt:lpstr>
      <vt:lpstr>KULTURA - KINO</vt:lpstr>
      <vt:lpstr>KULTURA - KINO</vt:lpstr>
      <vt:lpstr>KULTURA - KINO</vt:lpstr>
      <vt:lpstr>KULTURA – PRASA I LITERATURA</vt:lpstr>
      <vt:lpstr>KULTURA – PRASA I LITERATURA</vt:lpstr>
      <vt:lpstr>KULTURA – PRASA I LITERATURA</vt:lpstr>
      <vt:lpstr>KULTURA – RADIO I TELEWIZJA</vt:lpstr>
      <vt:lpstr>KULTURA – RADIO I TELEWIZJA</vt:lpstr>
      <vt:lpstr>KULTURA – MUZYKA I TANIEC</vt:lpstr>
      <vt:lpstr>KULTURA – MUZYKA I TANIEC</vt:lpstr>
      <vt:lpstr>KULTURA – KABARET</vt:lpstr>
      <vt:lpstr>KULTURA - KABARET</vt:lpstr>
      <vt:lpstr>KULTURA – STROJE CODZIENNE</vt:lpstr>
      <vt:lpstr>KULTURA – STROJE CODZIENNE</vt:lpstr>
      <vt:lpstr>KULTURA – STRÓJ WIECZOROWY</vt:lpstr>
      <vt:lpstr>KULTURA MASOWA</vt:lpstr>
      <vt:lpstr>ZMIANY CYWILIZACYJNE – EMIGRACJA I KLASA ROBOTNICZA</vt:lpstr>
      <vt:lpstr>ZMIANY CYWILIZACYJNE – RÓWNOUPRAWNIENIE POLITYCZNE KOBIET</vt:lpstr>
      <vt:lpstr>ZMIANY CYWILIZACYJNE – KRYZYS KONSERWATYWNEGO MODELU RODZINY</vt:lpstr>
      <vt:lpstr>DZIĘKUJĘ ZA UWAGĘ!</vt:lpstr>
      <vt:lpstr>ŹRÓDŁA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i zmiany cywilizacyjne  w dwudziestoleciu międzywojennym</dc:title>
  <dc:creator>Marta</dc:creator>
  <cp:lastModifiedBy>Marta</cp:lastModifiedBy>
  <cp:revision>84</cp:revision>
  <dcterms:created xsi:type="dcterms:W3CDTF">2018-04-20T14:38:52Z</dcterms:created>
  <dcterms:modified xsi:type="dcterms:W3CDTF">2018-04-24T20:25:17Z</dcterms:modified>
</cp:coreProperties>
</file>