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6" r:id="rId9"/>
    <p:sldId id="267" r:id="rId10"/>
    <p:sldId id="259" r:id="rId11"/>
    <p:sldId id="261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389C8-A724-4C3A-A2DA-D2AEC906E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F0081A-CAA2-47FB-A9C2-D0C4A87F0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8C1D79-98E7-481A-9DE2-2D3554C1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3CDAEA-DCB4-4C87-9474-BF2AF8C9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8F196A-D1B8-45E5-A73A-8BB982C5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97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3FD7B0-6914-43C9-8689-69A8656F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1EECF0-0393-43A6-986F-D6B8E13E6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9FAD16-9072-4523-9F62-0F5C02A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0A2F9F-412B-4857-B987-CE645692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6EAB44-FE02-455F-9869-59589713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3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047F3C3-CAE0-4708-B268-600D5F86C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F4F599-5B69-415D-B7DA-CAC26B87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ECEC01-1708-4F75-889C-F53A086B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DE3345-EEF7-4347-A974-90AA3FEC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479FF5-1436-40EF-8624-E4881EBC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9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3C2E4-70A2-40C3-8ECC-9C236C82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6F4B6-B7A9-4817-A3D6-F2AB124D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828924-C0A7-4943-9100-A58F7E2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9D972F-A262-40B3-BE43-721371E2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877D9A-EA54-44A9-8E33-612179ED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36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43BB3-F821-4103-9900-797A9711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472D6F-280A-4A95-B6F0-7E085FCB1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9A1159-56CD-4A89-8966-74F5A7A3C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4B554A-A8E0-4A11-9089-E7787D4E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CC9A36-0A51-428D-A9A1-58A770C7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5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9029A-61A6-461F-90B2-D5A3DC99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DCF85F-798B-4DE5-AA07-DDC89630C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8F2BAC-766A-407A-8A15-B15752961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0AFF648-F4E3-44CF-BA65-59B5BE44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BAD50C-ACE6-41BE-8757-2A8C9147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1EB430-D4C6-4BE2-9FE0-186B2C03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33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59BB7C-D450-4ACB-9A9D-F8B8099D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0B597-F086-4669-B9C8-183E49237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525FAD-9E4E-4BBC-B72E-D8BF0F661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032722-2774-4DAE-8CAF-2AD3636C3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8E96BD-3317-410E-9B47-56B09B9B1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DCC43B3-F835-4A31-B929-3EA235FF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1ABBEEA-E331-40FA-B232-EA1562C3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DD7054A-EDF8-47AF-A9E7-71737FA5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02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11AA9-B5DE-436A-965B-603BB482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C5495F-CD07-4303-982A-79A19928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13CEEB-35DD-4697-B0D0-0D2C0F29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741F811-E082-481E-A602-F2520A0F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5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DEC998-44EA-4FB2-BB80-1307208C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221AF76-8D86-4CBD-8D88-9DC1A44E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F44AA0-1BAD-4EE1-8182-629FB3F1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26CEC-0D22-42A9-909D-85BE5ABE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930416-AEF6-4465-B205-191ACFF7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67D97C2-A1D3-4728-A8C6-C89788C31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578DE5-B863-47A0-98F0-B5C23056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92B454-6A17-458B-8861-FC93FC9D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FCD048-9B20-467B-BAB6-06678669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83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DE540-5945-41C1-9EF4-DCF083E6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FF7ECD-0126-4D92-81A1-8BE223A05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71D0B7-D19B-4479-9798-A20CB644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51B3B3-D1C4-4994-A9B0-E711BF304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0379CD-6B70-46DF-8925-D4168757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558744-A967-47EF-885F-6F2D9CD0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21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6E811E0-E184-4B81-AA32-42DAC5D1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69F97E-936A-4F25-BD87-752C059A0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8214C4-38FF-4479-B406-91F907FE7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50D4-F084-46FC-AEC3-C78F7F7C67E1}" type="datetimeFigureOut">
              <a:rPr lang="pl-PL" smtClean="0"/>
              <a:t>2018-04-24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B870D4-A2C3-419B-8974-D8D52630C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05A264-44FE-485E-9263-5CF0F60A7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A1E3-0F59-4B85-8D7A-80BFE03B1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74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pl/url?sa=i&amp;rct=j&amp;q=&amp;esrc=s&amp;source=images&amp;cd=&amp;cad=rja&amp;uact=8&amp;ved=2ahUKEwiN9pnBvtPaAhWOyqQKHVadAkwQjRx6BAgAEAU&amp;url=http%3A%2F%2Fwww.racjonalista.pl%2Fkk.php%2Fs%2C10206%2Fk%2C2&amp;psig=AOvVaw1H3mahDCE4LUcwb_02ovc6&amp;ust=15246785366036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43F97-9F2B-4720-8732-293C7FD3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pl-PL" dirty="0">
                <a:effectLst>
                  <a:glow rad="1905000">
                    <a:schemeClr val="bg1">
                      <a:alpha val="40000"/>
                    </a:schemeClr>
                  </a:glow>
                </a:effectLst>
              </a:rPr>
              <a:t>Osiągnięcia II Rzeczypospolitej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DFE397-7F84-4F43-9F15-0B01DF5D4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effectLst>
                  <a:glow rad="63500">
                    <a:schemeClr val="bg1">
                      <a:alpha val="65000"/>
                    </a:schemeClr>
                  </a:glow>
                </a:effectLst>
              </a:rPr>
              <a:t>1.Osiągnięcie gospodarcze</a:t>
            </a:r>
          </a:p>
          <a:p>
            <a:r>
              <a:rPr lang="pl-PL" dirty="0">
                <a:effectLst>
                  <a:glow rad="63500">
                    <a:schemeClr val="bg1">
                      <a:alpha val="65000"/>
                    </a:schemeClr>
                  </a:glow>
                </a:effectLst>
              </a:rPr>
              <a:t>2. Osiągnięcie związane z walutą</a:t>
            </a:r>
          </a:p>
          <a:p>
            <a:r>
              <a:rPr lang="pl-PL" dirty="0">
                <a:effectLst>
                  <a:glow rad="63500">
                    <a:schemeClr val="bg1">
                      <a:alpha val="65000"/>
                    </a:schemeClr>
                  </a:glow>
                </a:effectLst>
              </a:rPr>
              <a:t>3. Osiągnięcie społeczne</a:t>
            </a:r>
          </a:p>
        </p:txBody>
      </p:sp>
    </p:spTree>
    <p:extLst>
      <p:ext uri="{BB962C8B-B14F-4D97-AF65-F5344CB8AC3E}">
        <p14:creationId xmlns:p14="http://schemas.microsoft.com/office/powerpoint/2010/main" val="169670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BB9885-1C30-4412-96E5-A741ED0A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8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Walka z analfabetyzmem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6D52A-8FCB-4672-AD90-039D1422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0994"/>
            <a:ext cx="10515600" cy="2096575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Polityka zaborców doprowadziła do niskiego poziomu edukacji.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 1921 roku 33,1 % Polaków była analfabetami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02.07 1924 roku przyjął Sejm przyjął ustawę o obowiązku uczęszczania młodzieży oraz kobiet na kursy dla analfabetów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Dzięki kursom dla analfabetów w 1931 roku poziom ludzi niepotrafiących czytać  i pisać spadł do 23,1 %</a:t>
            </a:r>
          </a:p>
        </p:txBody>
      </p:sp>
    </p:spTree>
    <p:extLst>
      <p:ext uri="{BB962C8B-B14F-4D97-AF65-F5344CB8AC3E}">
        <p14:creationId xmlns:p14="http://schemas.microsoft.com/office/powerpoint/2010/main" val="276348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6536">
              <a:schemeClr val="bg1">
                <a:lumMod val="50000"/>
              </a:schemeClr>
            </a:gs>
            <a:gs pos="74000">
              <a:schemeClr val="bg1">
                <a:lumMod val="65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B3394B-0368-42F3-9681-60CC4026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C821CA-83C3-4E4B-8982-9D8F6B403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Znalezione obrazy dla zapytania walka z analfabetyzmem 2 rp">
            <a:hlinkClick r:id="rId2"/>
            <a:extLst>
              <a:ext uri="{FF2B5EF4-FFF2-40B4-BE49-F238E27FC236}">
                <a16:creationId xmlns:a16="http://schemas.microsoft.com/office/drawing/2014/main" id="{8C36C46F-4E76-455C-8628-C1E9785B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782" y="0"/>
            <a:ext cx="3480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13440-4DA0-48DC-8ADD-97C1A409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Budowa portu w Gdyni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E54BF1-22CF-4AF7-B06B-C8BD0A0EC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1901"/>
            <a:ext cx="10515600" cy="9899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10 lutego 1920 roku w dniu oficjalnych zaślubin Polski z morzem SU* polecił rządowi budowę portu morskiego w Gdyni</a:t>
            </a:r>
          </a:p>
          <a:p>
            <a:pPr marL="0" indent="0" algn="ctr">
              <a:buNone/>
            </a:pPr>
            <a:r>
              <a:rPr lang="pl-PL" sz="1300" b="1" dirty="0">
                <a:solidFill>
                  <a:schemeClr val="bg1"/>
                </a:solidFill>
              </a:rPr>
              <a:t>*SU-Sejm Ustawodawczy</a:t>
            </a:r>
          </a:p>
        </p:txBody>
      </p:sp>
    </p:spTree>
    <p:extLst>
      <p:ext uri="{BB962C8B-B14F-4D97-AF65-F5344CB8AC3E}">
        <p14:creationId xmlns:p14="http://schemas.microsoft.com/office/powerpoint/2010/main" val="1204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CB69C-74EE-4A7D-B286-EDB63889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9417"/>
          </a:xfrm>
          <a:effectLst>
            <a:glow rad="228600">
              <a:schemeClr val="accent6">
                <a:lumMod val="50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pl-PL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Zaślubiny Polski z morzem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1F65AE-829A-4F04-9310-A077B1CCE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EDFF78B4-29C6-4065-81FA-E4F869FA8EB9}"/>
              </a:ext>
            </a:extLst>
          </p:cNvPr>
          <p:cNvCxnSpPr>
            <a:cxnSpLocks/>
          </p:cNvCxnSpPr>
          <p:nvPr/>
        </p:nvCxnSpPr>
        <p:spPr>
          <a:xfrm flipH="1">
            <a:off x="6862916" y="2733368"/>
            <a:ext cx="2045110" cy="98322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7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A227AE-4EC9-4E53-A5C7-188E1DA9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465" y="420072"/>
            <a:ext cx="10515600" cy="1405553"/>
          </a:xfrm>
          <a:effectLst>
            <a:glow rad="1739900">
              <a:schemeClr val="accent6">
                <a:lumMod val="50000"/>
                <a:alpha val="31000"/>
              </a:schemeClr>
            </a:glow>
            <a:reflection stA="45000" endPos="6000" dist="50800" dir="5400000" sy="-100000" algn="bl" rotWithShape="0"/>
          </a:effectLst>
        </p:spPr>
        <p:txBody>
          <a:bodyPr/>
          <a:lstStyle/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Plany portu w Gdyni z 1924 roku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6C0DE-203D-4651-87C9-547CECD4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D71BEAC2-79D0-4F8D-BF89-CF15216412BA}"/>
              </a:ext>
            </a:extLst>
          </p:cNvPr>
          <p:cNvCxnSpPr>
            <a:cxnSpLocks/>
          </p:cNvCxnSpPr>
          <p:nvPr/>
        </p:nvCxnSpPr>
        <p:spPr>
          <a:xfrm>
            <a:off x="845574" y="147484"/>
            <a:ext cx="471949" cy="201561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8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D9A846-E04F-4149-BA95-5EF025C7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327F2A-69E5-473A-A5DB-94CAF530A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3948"/>
            <a:ext cx="10515600" cy="2025446"/>
          </a:xfrm>
        </p:spPr>
        <p:txBody>
          <a:bodyPr/>
          <a:lstStyle/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193800">
                    <a:schemeClr val="accent6">
                      <a:lumMod val="50000"/>
                      <a:alpha val="40000"/>
                    </a:schemeClr>
                  </a:glow>
                </a:effectLst>
              </a:rPr>
              <a:t>Budowa rozpoczęła się 23.09 1922 roku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193800">
                    <a:schemeClr val="accent6">
                      <a:lumMod val="50000"/>
                      <a:alpha val="40000"/>
                    </a:schemeClr>
                  </a:glow>
                </a:effectLst>
              </a:rPr>
              <a:t>Z małego drewnianego mola przeładunkowego miał powstać port morski a koszt jego rozbudowy miał wynieść 36 mln złotych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193800">
                    <a:schemeClr val="accent6">
                      <a:lumMod val="50000"/>
                      <a:alpha val="40000"/>
                    </a:schemeClr>
                  </a:glow>
                </a:effectLst>
              </a:rPr>
              <a:t>W czerwcu 1945 port został oficjalnie uruchomiony</a:t>
            </a:r>
          </a:p>
        </p:txBody>
      </p:sp>
    </p:spTree>
    <p:extLst>
      <p:ext uri="{BB962C8B-B14F-4D97-AF65-F5344CB8AC3E}">
        <p14:creationId xmlns:p14="http://schemas.microsoft.com/office/powerpoint/2010/main" val="106705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D7F56-7256-45C6-9BBB-2D70957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pPr algn="ctr"/>
            <a:r>
              <a:rPr lang="pl-PL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Reforma walutowa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768071-107F-4980-88DB-E35C49BA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  <a:effectLst>
            <a:glow rad="1371600">
              <a:schemeClr val="accent4">
                <a:lumMod val="40000"/>
                <a:lumOff val="60000"/>
                <a:alpha val="88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879600">
                    <a:srgbClr val="F5910B">
                      <a:alpha val="42000"/>
                    </a:srgbClr>
                  </a:glow>
                </a:effectLst>
              </a:rPr>
              <a:t>  Reforma walutowa zwana też Reformą Walutową Władysława Grabskiego została wprowadzona 01.04. 1924 roku. </a:t>
            </a:r>
          </a:p>
          <a:p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879600">
                    <a:srgbClr val="F5910B">
                      <a:alpha val="42000"/>
                    </a:srgbClr>
                  </a:glow>
                </a:effectLst>
              </a:rPr>
              <a:t>W 1920 Sejm RP ustalił że walutą Państwa Polskiego będzie polska marka. Marka nie utrzymała się zbyt długo.</a:t>
            </a:r>
          </a:p>
          <a:p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879600">
                    <a:srgbClr val="F5910B">
                      <a:alpha val="42000"/>
                    </a:srgbClr>
                  </a:glow>
                </a:effectLst>
              </a:rPr>
              <a:t>Następną walutą został złoty (wartość  0,2903 grama złota).</a:t>
            </a:r>
          </a:p>
        </p:txBody>
      </p:sp>
    </p:spTree>
    <p:extLst>
      <p:ext uri="{BB962C8B-B14F-4D97-AF65-F5344CB8AC3E}">
        <p14:creationId xmlns:p14="http://schemas.microsoft.com/office/powerpoint/2010/main" val="172345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978E28-38B6-47F7-AB52-AB798717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2490"/>
            <a:ext cx="10515600" cy="4768645"/>
          </a:xfrm>
        </p:spPr>
        <p:txBody>
          <a:bodyPr>
            <a:normAutofit/>
          </a:bodyPr>
          <a:lstStyle/>
          <a:p>
            <a:pPr algn="ctr"/>
            <a:r>
              <a:rPr lang="pl-PL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Władysław Grabski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7C16BD-3062-4786-B88D-88C5EAA1DEA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3DBC3B1-587B-433A-8995-90447BC1779E}"/>
              </a:ext>
            </a:extLst>
          </p:cNvPr>
          <p:cNvCxnSpPr/>
          <p:nvPr/>
        </p:nvCxnSpPr>
        <p:spPr>
          <a:xfrm>
            <a:off x="5083277" y="2738848"/>
            <a:ext cx="2143433" cy="328817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80265D-8A76-438E-9E26-5DC9D059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Marka Polska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037DA-CE24-43DC-8F34-B5811493A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42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6EA35B-AF9A-4B5B-ADB4-40967F34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41400">
                    <a:srgbClr val="F5910B">
                      <a:alpha val="40000"/>
                    </a:srgbClr>
                  </a:glow>
                </a:effectLst>
              </a:rPr>
              <a:t>50 Złotych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8276D-2433-49A8-9C7B-3E2CB714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633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194</Words>
  <Application>Microsoft Office PowerPoint</Application>
  <PresentationFormat>Panoramiczny</PresentationFormat>
  <Paragraphs>24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Motyw pakietu Office</vt:lpstr>
      <vt:lpstr>Osiągnięcia II Rzeczypospolitej</vt:lpstr>
      <vt:lpstr>Budowa portu w Gdyni</vt:lpstr>
      <vt:lpstr>Zaślubiny Polski z morzem</vt:lpstr>
      <vt:lpstr>Plany portu w Gdyni z 1924 roku</vt:lpstr>
      <vt:lpstr>Prezentacja programu PowerPoint</vt:lpstr>
      <vt:lpstr>Reforma walutowa </vt:lpstr>
      <vt:lpstr>Władysław Grabski</vt:lpstr>
      <vt:lpstr>1 Marka Polska</vt:lpstr>
      <vt:lpstr>50 Złotych</vt:lpstr>
      <vt:lpstr>Walka z analfabetyzmem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Osiągnięcia II Rzeczypospolitej</dc:title>
  <dc:creator>Zbyszek Beifus</dc:creator>
  <cp:lastModifiedBy>Zbyszek Beifus</cp:lastModifiedBy>
  <cp:revision>8</cp:revision>
  <dcterms:created xsi:type="dcterms:W3CDTF">2018-04-24T17:14:17Z</dcterms:created>
  <dcterms:modified xsi:type="dcterms:W3CDTF">2018-04-24T18:06:52Z</dcterms:modified>
</cp:coreProperties>
</file>