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7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AE18F"/>
    <a:srgbClr val="ADDB7B"/>
    <a:srgbClr val="CBF9EA"/>
    <a:srgbClr val="F8EADC"/>
    <a:srgbClr val="FAD9BE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139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525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5410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84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52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788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059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304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7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094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19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D9BE"/>
            </a:gs>
            <a:gs pos="53000">
              <a:srgbClr val="F8EADC"/>
            </a:gs>
            <a:gs pos="83000">
              <a:srgbClr val="CBF9EA"/>
            </a:gs>
            <a:gs pos="100000">
              <a:srgbClr val="BAE18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1E01-E2D2-409B-BDF2-93720B201875}" type="datetimeFigureOut">
              <a:rPr lang="pl-PL" smtClean="0"/>
              <a:pPr/>
              <a:t>2020-09-21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A1D4-9C3D-47BD-9F71-7C9201489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667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tFXbr1DwvgHd7wWx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7990656" cy="381642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Zespół Poradni Psychologiczno-Pedagogicznych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000" b="1" dirty="0" smtClean="0"/>
              <a:t>Centrum Informacji Zawodowej</a:t>
            </a:r>
            <a:br>
              <a:rPr lang="pl-PL" sz="3000" b="1" dirty="0" smtClean="0"/>
            </a:br>
            <a:r>
              <a:rPr lang="pl-PL" sz="2900" b="1" dirty="0" smtClean="0"/>
              <a:t>Specjalistyczna Poradnia </a:t>
            </a:r>
            <a:br>
              <a:rPr lang="pl-PL" sz="2900" b="1" dirty="0" smtClean="0"/>
            </a:br>
            <a:r>
              <a:rPr lang="pl-PL" sz="2900" b="1" dirty="0" smtClean="0"/>
              <a:t>Psychologiczno-Pedagogiczna</a:t>
            </a:r>
            <a:endParaRPr lang="pl-PL" sz="29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1048"/>
            <a:ext cx="2042407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1068"/>
            <a:ext cx="23392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13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do nas trafić?</a:t>
            </a:r>
            <a:br>
              <a:rPr lang="pl-PL" dirty="0"/>
            </a:br>
            <a:r>
              <a:rPr lang="pl-PL" dirty="0"/>
              <a:t>Dojazd </a:t>
            </a:r>
            <a:r>
              <a:rPr lang="pl-PL" dirty="0" smtClean="0"/>
              <a:t>komunikacją miejską: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12879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031" y="3269962"/>
            <a:ext cx="377839" cy="279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 rot="8967068">
            <a:off x="6103231" y="3153971"/>
            <a:ext cx="432048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47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b="1" dirty="0"/>
          </a:p>
          <a:p>
            <a:pPr marL="0" indent="0" algn="ctr">
              <a:buNone/>
            </a:pPr>
            <a:r>
              <a:rPr lang="pl-PL" sz="4800" b="1" dirty="0" smtClean="0"/>
              <a:t>ZAPRASZAMY!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1641" y="3212976"/>
            <a:ext cx="302433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3021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Nasze atuty: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29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algn="ctr"/>
            <a:r>
              <a:rPr lang="pl-PL" b="1" dirty="0" smtClean="0"/>
              <a:t>24 lata doświadczenia </a:t>
            </a:r>
            <a:br>
              <a:rPr lang="pl-PL" b="1" dirty="0" smtClean="0"/>
            </a:br>
            <a:r>
              <a:rPr lang="pl-PL" b="1" dirty="0" smtClean="0"/>
              <a:t>w doradztwie zawodowym </a:t>
            </a:r>
            <a:br>
              <a:rPr lang="pl-PL" b="1" dirty="0" smtClean="0"/>
            </a:br>
            <a:r>
              <a:rPr lang="pl-PL" b="1" dirty="0" smtClean="0"/>
              <a:t>i w pracy z dziećmi i młodzieżą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szeroki wachlarz narzędzi badawczych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wyspecjalizowana kadra pedagogiczna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przyjazna atmosfera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34969"/>
            <a:ext cx="15043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044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dirty="0" smtClean="0"/>
              <a:t>Pomożemy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b="1" dirty="0" smtClean="0"/>
              <a:t>określeniu predyspozycji zawodowych </a:t>
            </a:r>
            <a:br>
              <a:rPr lang="pl-PL" b="1" dirty="0" smtClean="0"/>
            </a:br>
            <a:r>
              <a:rPr lang="pl-PL" b="1" dirty="0" smtClean="0"/>
              <a:t>(np. temperamentu, osobowości, zainteresowań)</a:t>
            </a:r>
          </a:p>
          <a:p>
            <a:pPr algn="ctr"/>
            <a:endParaRPr lang="pl-PL" sz="1600" b="1" dirty="0" smtClean="0"/>
          </a:p>
          <a:p>
            <a:pPr algn="ctr"/>
            <a:r>
              <a:rPr lang="pl-PL" b="1" dirty="0" smtClean="0"/>
              <a:t>wyborze ścieżki edukacyjno-zawodowej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zdobyciu szczegółowych informacji </a:t>
            </a:r>
            <a:br>
              <a:rPr lang="pl-PL" b="1" dirty="0" smtClean="0"/>
            </a:br>
            <a:r>
              <a:rPr lang="pl-PL" b="1" dirty="0" smtClean="0"/>
              <a:t>o zasadach rekrutacji do szkół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wyjaśnieniu specyfiki pracy </a:t>
            </a:r>
            <a:br>
              <a:rPr lang="pl-PL" b="1" dirty="0" smtClean="0"/>
            </a:br>
            <a:r>
              <a:rPr lang="pl-PL" b="1" dirty="0" smtClean="0"/>
              <a:t>w konkretnych zawodach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81978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Jak można skorzystać z konsultacji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Ustalenie terminu konsultacji pod nr: </a:t>
            </a:r>
            <a:br>
              <a:rPr lang="pl-PL" b="1" dirty="0" smtClean="0"/>
            </a:br>
            <a:r>
              <a:rPr lang="pl-PL" b="1" dirty="0" smtClean="0"/>
              <a:t>34 361 93 92  lub  533 377 180</a:t>
            </a:r>
          </a:p>
          <a:p>
            <a:pPr marL="571500" indent="-571500" algn="ctr">
              <a:buFont typeface="+mj-lt"/>
              <a:buAutoNum type="romanUcPeriod"/>
            </a:pPr>
            <a:endParaRPr lang="pl-PL" b="1" dirty="0" smtClean="0"/>
          </a:p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Wybór formy konsultacji</a:t>
            </a:r>
          </a:p>
          <a:p>
            <a:pPr marL="0" indent="0" algn="ctr">
              <a:buNone/>
            </a:pPr>
            <a:endParaRPr lang="pl-PL" sz="1500" b="1" dirty="0"/>
          </a:p>
          <a:p>
            <a:pPr marL="0" indent="0" algn="ctr">
              <a:buNone/>
            </a:pPr>
            <a:r>
              <a:rPr lang="pl-PL" b="1" dirty="0" smtClean="0"/>
              <a:t>	zdalna      wizyta osobista w Poradni</a:t>
            </a: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Świadczona przez nas pomoc </a:t>
            </a:r>
            <a:br>
              <a:rPr lang="pl-PL" b="1" dirty="0" smtClean="0"/>
            </a:br>
            <a:r>
              <a:rPr lang="pl-PL" b="1" dirty="0" smtClean="0"/>
              <a:t>jest </a:t>
            </a:r>
            <a:r>
              <a:rPr lang="pl-PL" b="1" u="sng" dirty="0" smtClean="0"/>
              <a:t>nieodpłatna</a:t>
            </a:r>
            <a:r>
              <a:rPr lang="pl-PL" b="1" dirty="0" smtClean="0"/>
              <a:t> i </a:t>
            </a:r>
            <a:r>
              <a:rPr lang="pl-PL" b="1" u="sng" dirty="0" smtClean="0"/>
              <a:t>nie wymaga skierowania</a:t>
            </a:r>
            <a:r>
              <a:rPr lang="pl-PL" b="1" dirty="0" smtClean="0"/>
              <a:t>.</a:t>
            </a:r>
            <a:endParaRPr lang="pl-PL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535818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53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</a:t>
            </a:r>
            <a:r>
              <a:rPr lang="pl-PL" dirty="0" smtClean="0"/>
              <a:t>a terenie szkół podstawowych </a:t>
            </a:r>
            <a:br>
              <a:rPr lang="pl-PL" dirty="0" smtClean="0"/>
            </a:br>
            <a:r>
              <a:rPr lang="pl-PL" dirty="0" smtClean="0"/>
              <a:t>i ponadpodstawowych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Organizujemy zajęcia grupowe dla uczniów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W roku szkolnym 2020/21 </a:t>
            </a:r>
            <a:br>
              <a:rPr lang="pl-PL" b="1" dirty="0" smtClean="0"/>
            </a:br>
            <a:r>
              <a:rPr lang="pl-PL" b="1" dirty="0" smtClean="0"/>
              <a:t>z uwagi na zaistniałą sytuację epidemiczną</a:t>
            </a:r>
            <a:br>
              <a:rPr lang="pl-PL" b="1" dirty="0" smtClean="0"/>
            </a:br>
            <a:r>
              <a:rPr lang="pl-PL" b="1" dirty="0" smtClean="0"/>
              <a:t>będziemy się koncentrować głównie </a:t>
            </a:r>
            <a:br>
              <a:rPr lang="pl-PL" b="1" dirty="0" smtClean="0"/>
            </a:br>
            <a:r>
              <a:rPr lang="pl-PL" b="1" dirty="0" smtClean="0"/>
              <a:t>na konsultacjach indywidualnych dla: </a:t>
            </a:r>
          </a:p>
          <a:p>
            <a:pPr algn="ctr"/>
            <a:r>
              <a:rPr lang="pl-PL" b="1" smtClean="0"/>
              <a:t>uczniów</a:t>
            </a:r>
            <a:endParaRPr lang="pl-PL" b="1" dirty="0" smtClean="0"/>
          </a:p>
          <a:p>
            <a:pPr algn="ctr"/>
            <a:r>
              <a:rPr lang="pl-PL" b="1" dirty="0" smtClean="0"/>
              <a:t>rodziców/opiekunów prawnych</a:t>
            </a:r>
          </a:p>
        </p:txBody>
      </p:sp>
    </p:spTree>
    <p:extLst>
      <p:ext uri="{BB962C8B-B14F-4D97-AF65-F5344CB8AC3E}">
        <p14:creationId xmlns:p14="http://schemas.microsoft.com/office/powerpoint/2010/main" xmlns="" val="44393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Polecamy naszą stronę internetową</a:t>
            </a:r>
            <a:br>
              <a:rPr lang="pl-PL" dirty="0" smtClean="0"/>
            </a:br>
            <a:r>
              <a:rPr lang="pl-PL" b="1" dirty="0" smtClean="0"/>
              <a:t>www.http://ciz.ids.czest.pl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Zamieszczamy tam aktualne informacje dotyczące m.in.: </a:t>
            </a:r>
          </a:p>
          <a:p>
            <a:r>
              <a:rPr lang="pl-PL" dirty="0"/>
              <a:t>oferty edukacyjnej szkół ponadpodstawowych</a:t>
            </a:r>
          </a:p>
          <a:p>
            <a:pPr marL="0" indent="0">
              <a:buNone/>
            </a:pPr>
            <a:r>
              <a:rPr lang="pl-PL" dirty="0"/>
              <a:t>    z Częstochowy i regionu</a:t>
            </a:r>
          </a:p>
          <a:p>
            <a:r>
              <a:rPr lang="pl-PL" dirty="0"/>
              <a:t>zawodów nauczanych w technikach </a:t>
            </a:r>
            <a:br>
              <a:rPr lang="pl-PL" dirty="0"/>
            </a:br>
            <a:r>
              <a:rPr lang="pl-PL" dirty="0"/>
              <a:t>i branżowych szkołach I stopnia</a:t>
            </a:r>
          </a:p>
          <a:p>
            <a:r>
              <a:rPr lang="pl-PL" dirty="0"/>
              <a:t>zasad rekrutacji do szkół ponadpodstawowych</a:t>
            </a:r>
          </a:p>
        </p:txBody>
      </p:sp>
    </p:spTree>
    <p:extLst>
      <p:ext uri="{BB962C8B-B14F-4D97-AF65-F5344CB8AC3E}">
        <p14:creationId xmlns:p14="http://schemas.microsoft.com/office/powerpoint/2010/main" xmlns="" val="263605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Koordynatorem tej szkoły po stronie Centrum Informacji Zawodowej jest: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Artemia Bańkowska-Doros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adres e-mail:</a:t>
            </a:r>
            <a:endParaRPr lang="pl-PL" dirty="0"/>
          </a:p>
          <a:p>
            <a:pPr marL="0" indent="0" algn="ctr">
              <a:buNone/>
            </a:pPr>
            <a:r>
              <a:rPr lang="pl-PL" sz="2800" dirty="0" smtClean="0"/>
              <a:t>abankowska-doros.zppp@edukacja.czestochowa.pl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46423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w 100% odpowiedzieć </a:t>
            </a:r>
            <a:br>
              <a:rPr lang="pl-PL" dirty="0" smtClean="0"/>
            </a:br>
            <a:r>
              <a:rPr lang="pl-PL" dirty="0" smtClean="0"/>
              <a:t>na Wasze zapotrzebowanie, </a:t>
            </a:r>
            <a:br>
              <a:rPr lang="pl-PL" dirty="0" smtClean="0"/>
            </a:br>
            <a:r>
              <a:rPr lang="pl-PL" dirty="0" smtClean="0"/>
              <a:t>prosimy o wzięcie udziału w ankiecie. </a:t>
            </a:r>
            <a:br>
              <a:rPr lang="pl-PL" dirty="0" smtClean="0"/>
            </a:br>
            <a:r>
              <a:rPr lang="pl-PL" dirty="0" smtClean="0"/>
              <a:t>Jej uzupełnienie zajmie mniej niż minutę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https://forms.gle/tFXbr1DwvgHd7wWx7</a:t>
            </a:r>
            <a:endParaRPr lang="pl-PL" dirty="0"/>
          </a:p>
          <a:p>
            <a:pPr marL="0" indent="0" algn="ctr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57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do nas trafić?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5328592" cy="25268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>
            <a:off x="611560" y="5301208"/>
            <a:ext cx="5832648" cy="576064"/>
          </a:xfrm>
          <a:prstGeom prst="rightArrow">
            <a:avLst>
              <a:gd name="adj1" fmla="val 50000"/>
              <a:gd name="adj2" fmla="val 10314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Znajdujemy się na I piętrze.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71600" y="1340768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/>
              <a:t>Zespół Poradni Psychologiczno-Pedagogicznych</a:t>
            </a:r>
          </a:p>
          <a:p>
            <a:pPr algn="ctr"/>
            <a:r>
              <a:rPr lang="pl-PL" sz="2200" dirty="0" smtClean="0"/>
              <a:t>CENTRUM INFORMACJI ZAWODOWEJ</a:t>
            </a:r>
          </a:p>
          <a:p>
            <a:pPr algn="ctr"/>
            <a:r>
              <a:rPr lang="pl-PL" sz="2200" dirty="0" smtClean="0"/>
              <a:t>Specjalistyczna Poradnia Psychologiczno-Pedagogiczna</a:t>
            </a:r>
          </a:p>
          <a:p>
            <a:pPr algn="ctr"/>
            <a:r>
              <a:rPr lang="pl-PL" sz="2500" b="1" dirty="0"/>
              <a:t>u</a:t>
            </a:r>
            <a:r>
              <a:rPr lang="pl-PL" sz="2500" b="1" dirty="0" smtClean="0"/>
              <a:t>l. Łukasińskiego 40   42-216 Częstochowa</a:t>
            </a:r>
          </a:p>
          <a:p>
            <a:pPr algn="ctr"/>
            <a:endParaRPr lang="pl-PL" sz="2500" b="1" dirty="0"/>
          </a:p>
          <a:p>
            <a:pPr algn="ctr"/>
            <a:r>
              <a:rPr lang="pl-PL" sz="2000" dirty="0" smtClean="0"/>
              <a:t>Budynek VI Liceum Ogólnokształcącego im. H. Dąbrowskiego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3268197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127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Zespół Poradni Psychologiczno-Pedagogicznych Centrum Informacji Zawodowej Specjalistyczna Poradnia  Psychologiczno-Pedagogiczna</vt:lpstr>
      <vt:lpstr>Nasze atuty:</vt:lpstr>
      <vt:lpstr>Pomożemy w:</vt:lpstr>
      <vt:lpstr>Jak można skorzystać z konsultacji</vt:lpstr>
      <vt:lpstr>Na terenie szkół podstawowych  i ponadpodstawowych</vt:lpstr>
      <vt:lpstr>Polecamy naszą stronę internetową www.http://ciz.ids.czest.pl</vt:lpstr>
      <vt:lpstr>Koordynatorem tej szkoły po stronie Centrum Informacji Zawodowej jest:</vt:lpstr>
      <vt:lpstr>Slajd 8</vt:lpstr>
      <vt:lpstr>Jak do nas trafić?</vt:lpstr>
      <vt:lpstr>Jak do nas trafić? Dojazd komunikacją miejską: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Poradni Psychologiczno-Pedagogicznych Centrum Informacji Zawodowej Specjalistyczna Poradnia  Psychologiczno-Pedagogiczna</dc:title>
  <dc:creator>Marta Chuchro</dc:creator>
  <cp:lastModifiedBy>User</cp:lastModifiedBy>
  <cp:revision>40</cp:revision>
  <dcterms:created xsi:type="dcterms:W3CDTF">2020-08-25T11:47:23Z</dcterms:created>
  <dcterms:modified xsi:type="dcterms:W3CDTF">2020-09-21T14:42:27Z</dcterms:modified>
</cp:coreProperties>
</file>