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7"/>
  </p:notesMasterIdLst>
  <p:sldIdLst>
    <p:sldId id="256" r:id="rId2"/>
    <p:sldId id="258" r:id="rId3"/>
    <p:sldId id="314" r:id="rId4"/>
    <p:sldId id="257" r:id="rId5"/>
    <p:sldId id="260" r:id="rId6"/>
    <p:sldId id="261" r:id="rId7"/>
    <p:sldId id="299" r:id="rId8"/>
    <p:sldId id="300" r:id="rId9"/>
    <p:sldId id="301" r:id="rId10"/>
    <p:sldId id="262" r:id="rId11"/>
    <p:sldId id="313" r:id="rId12"/>
    <p:sldId id="266" r:id="rId13"/>
    <p:sldId id="263" r:id="rId14"/>
    <p:sldId id="264" r:id="rId15"/>
    <p:sldId id="265" r:id="rId16"/>
    <p:sldId id="309" r:id="rId17"/>
    <p:sldId id="267" r:id="rId18"/>
    <p:sldId id="268" r:id="rId19"/>
    <p:sldId id="306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04" r:id="rId32"/>
    <p:sldId id="302" r:id="rId33"/>
    <p:sldId id="281" r:id="rId34"/>
    <p:sldId id="282" r:id="rId35"/>
    <p:sldId id="283" r:id="rId36"/>
    <p:sldId id="303" r:id="rId37"/>
    <p:sldId id="285" r:id="rId38"/>
    <p:sldId id="305" r:id="rId39"/>
    <p:sldId id="307" r:id="rId40"/>
    <p:sldId id="308" r:id="rId41"/>
    <p:sldId id="310" r:id="rId42"/>
    <p:sldId id="311" r:id="rId43"/>
    <p:sldId id="286" r:id="rId44"/>
    <p:sldId id="287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312" r:id="rId5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290" autoAdjust="0"/>
  </p:normalViewPr>
  <p:slideViewPr>
    <p:cSldViewPr>
      <p:cViewPr varScale="1">
        <p:scale>
          <a:sx n="40" d="100"/>
          <a:sy n="40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3C37-16AC-4D9D-9C07-5388F6C7CB0F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C84F-C6AF-496F-9983-292C2B54C8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C84F-C6AF-496F-9983-292C2B54C86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6411D7-CD8D-48E3-BDED-8030029C400C}" type="datetimeFigureOut">
              <a:rPr lang="pl-PL" smtClean="0"/>
              <a:pPr/>
              <a:t>2013-10-09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0459D-F691-4DB1-B172-1A67D9E4ED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Aleja_Pokoju_w_Cz%C4%99stochowie" TargetMode="External"/><Relationship Id="rId2" Type="http://schemas.openxmlformats.org/officeDocument/2006/relationships/hyperlink" Target="http://pl.wikipedia.org/wiki/1955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l.wikipedia.org/wiki/Rak%C3%B3w_(Cz%C4%99stochowa)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t3.gstatic.com/images?q=tbn:ANd9GcQ_aXsg7RT5Z93OvoxjHdU6-19-YGlpONDG8gGlWTv4sLt4J4UH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6810" cy="68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45023"/>
          </a:xfrm>
        </p:spPr>
        <p:txBody>
          <a:bodyPr>
            <a:normAutofit fontScale="90000"/>
          </a:bodyPr>
          <a:lstStyle/>
          <a:p>
            <a:r>
              <a:rPr lang="pl-PL" sz="8800" dirty="0" smtClean="0">
                <a:solidFill>
                  <a:srgbClr val="FF0000"/>
                </a:solidFill>
              </a:rPr>
              <a:t>CZĘSTOCHOWA </a:t>
            </a:r>
            <a:br>
              <a:rPr lang="pl-PL" sz="8800" dirty="0" smtClean="0">
                <a:solidFill>
                  <a:srgbClr val="FF0000"/>
                </a:solidFill>
              </a:rPr>
            </a:br>
            <a:r>
              <a:rPr lang="pl-PL" sz="8800" dirty="0" smtClean="0">
                <a:solidFill>
                  <a:srgbClr val="FF0000"/>
                </a:solidFill>
              </a:rPr>
              <a:t>TO MOJE MIASTO</a:t>
            </a:r>
            <a:endParaRPr lang="pl-PL" sz="88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1.gstatic.com/images?q=tbn:ANd9GcSxd9ccg4VqT01WRinhCo1RtBh6-F2zcxGAk3gCTF6r73sqhJj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253"/>
            <a:ext cx="5508104" cy="687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635896" cy="5818658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0000"/>
                </a:solidFill>
              </a:rPr>
              <a:t>MOJE MIASTO 100 LAT TEMU</a:t>
            </a:r>
            <a:endParaRPr lang="pl-PL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6096" y="457200"/>
            <a:ext cx="3552456" cy="527605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Herb miasta Częstochowy</a:t>
            </a:r>
            <a:r>
              <a:rPr lang="pl-PL" sz="4000" dirty="0" smtClean="0">
                <a:solidFill>
                  <a:srgbClr val="FF0000"/>
                </a:solidFill>
              </a:rPr>
              <a:t> z 1909 roku</a:t>
            </a:r>
            <a:endParaRPr lang="pl-PL" sz="4000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://t0.gstatic.com/images?q=tbn:ANd9GcRFEENYm-Pwe8Ci6Mk5rKr-Wr-PBGaKZKaJa1PfVjhohkAuNS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4104456" cy="63040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  <p:sndAc>
      <p:stSnd>
        <p:snd r:embed="rId2" name="explod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Qw2eMifdJAQK8gcRugA7vF0vZe16w1P6umLaJ6Uquo1jSfnq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1972" cy="6858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	WIDOK CZĘSTOCHOWY Z XIX w.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Q8QlnsENEUeYSD-dsehK-EBbW5_yVQxbhzcRQXXrLWpBlm2bAZ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0378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WIDOK FABRYKI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2.gstatic.com/images?q=tbn:ANd9GcTz9ML9QPfVJ-wMUAjwaWoCm1u8x_8wbn27pEgL5hEvIdSJ2vWq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95" y="332656"/>
            <a:ext cx="8651477" cy="61926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NOWA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SYNAGOGA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foto.czestochowaonline.pl/aleje_20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64" y="84006"/>
            <a:ext cx="8576308" cy="644133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Aleje N.M.P. - 1920 r.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http://www.czestochowa.ws/zdjecia/990_1-Aleja%2027-Zgorec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73255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</a:t>
            </a:r>
            <a:r>
              <a:rPr lang="pl-PL" dirty="0" smtClean="0">
                <a:solidFill>
                  <a:srgbClr val="FF0000"/>
                </a:solidFill>
              </a:rPr>
              <a:t>aleje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1.gstatic.com/images?q=tbn:ANd9GcTJvEw1EbmrFaxxe_yYYcRew6UvKI6oykXPoQlsY5GeQ-fhac_J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94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			JASNA GÓRA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foto.czestochowaonline.pl/zygm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		KOŚCIÓŁ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św. ZYGMUNTA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http://www.czestochowa.ws/zdjecia/053_Ialeja_1920_ryn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		Nowy rynek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2.gstatic.com/images?q=tbn:ANd9GcQN3JVQZKjMz6kIl3rmIe10pE_cvV1o64cMq41cj_mjeoEmL2H8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6094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3096344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0000"/>
                </a:solidFill>
              </a:rPr>
              <a:t>KULTURA ŁUŻYCKA</a:t>
            </a:r>
            <a:endParaRPr lang="pl-PL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oto.czestochowaonline.pl/ratusz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74302" cy="652534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				RATUSZ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oto.czestochowaonline.pl/7kamienic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1036"/>
            <a:ext cx="8524722" cy="61223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ULICA 7 KAMIENIC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oto.czestochowaonline.pl/rynek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18718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			STARY RYNEK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oto.czestochowaonline.pl/dworzec_191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3" y="0"/>
            <a:ext cx="9110047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			DWORZEC P.K.P.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oto.czestochowaonline.pl/mirowska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ul. Mirowska - 1920 r.                               (na zdjęciu Bożnica Żydowska)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oto.czestochowaonline.pl/pilsudskiego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257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ul. Dojazd - 1917 r.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foto.czestochowaonline.pl/nowe1/park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6329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Park jasnogórski - ok. 1920 r.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49206" y="3244334"/>
            <a:ext cx="2845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Park jasnogórski - ok. 1920 r.</a:t>
            </a:r>
            <a:endParaRPr lang="pl-PL" dirty="0"/>
          </a:p>
        </p:txBody>
      </p:sp>
    </p:spTree>
  </p:cSld>
  <p:clrMapOvr>
    <a:masterClrMapping/>
  </p:clrMapOvr>
  <p:transition spd="slow">
    <p:comb dir="vert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to.czestochowaonline.pl/krakowska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829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ul. KRAKOWSKA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1.gstatic.com/images?q=tbn:ANd9GcSCLyeYbQe6KmgpynYH5dNQFjGTyZg82BgSS3f4b3ZDXsgQ2EwR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421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5733256"/>
            <a:ext cx="8686800" cy="1124744"/>
          </a:xfrm>
        </p:spPr>
        <p:txBody>
          <a:bodyPr>
            <a:normAutofit/>
          </a:bodyPr>
          <a:lstStyle/>
          <a:p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CZĘSTOCHOWA W XX , XXI WIEKU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62" name="Picture 2" descr="http://t1.gstatic.com/images?q=tbn:ANd9GcTSTIi-CCleebfEl72JSDMMO4t-9FXltMWwBKDs5koswM-Kz-C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1392" cy="5589240"/>
          </a:xfrm>
          <a:prstGeom prst="rect">
            <a:avLst/>
          </a:prstGeom>
          <a:noFill/>
        </p:spPr>
      </p:pic>
      <p:pic>
        <p:nvPicPr>
          <p:cNvPr id="25602" name="Picture 2" descr="http://t2.gstatic.com/images?q=tbn:ANd9GcSyLtyYHS_PIJG82cEreXCyqY4n9_hp-XcFE_28pqHSMTHNC285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60497"/>
            <a:ext cx="4572000" cy="53975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</a:rPr>
              <a:t>Cmentarzysko odkryto w </a:t>
            </a:r>
            <a:r>
              <a:rPr lang="pl-PL" sz="4400" dirty="0" smtClean="0">
                <a:solidFill>
                  <a:srgbClr val="FF0000"/>
                </a:solidFill>
                <a:hlinkClick r:id="rId2" tooltip="1955"/>
              </a:rPr>
              <a:t>1955</a:t>
            </a:r>
            <a:r>
              <a:rPr lang="pl-PL" sz="4400" dirty="0" smtClean="0">
                <a:solidFill>
                  <a:srgbClr val="FF0000"/>
                </a:solidFill>
              </a:rPr>
              <a:t> roku </a:t>
            </a:r>
          </a:p>
          <a:p>
            <a:r>
              <a:rPr lang="pl-PL" sz="4400" dirty="0" smtClean="0">
                <a:solidFill>
                  <a:srgbClr val="FF0000"/>
                </a:solidFill>
              </a:rPr>
              <a:t>w związku z pracami budowlano-ziemnymi, prowadzonymi przy budowie trasy tramwajowej i wiaduktu przy </a:t>
            </a:r>
            <a:r>
              <a:rPr lang="pl-PL" sz="4400" dirty="0" smtClean="0">
                <a:solidFill>
                  <a:srgbClr val="FF0000"/>
                </a:solidFill>
                <a:hlinkClick r:id="rId3" tooltip="Aleja Pokoju w Częstochowie"/>
              </a:rPr>
              <a:t>Alei Pokoju</a:t>
            </a:r>
            <a:r>
              <a:rPr lang="pl-PL" sz="4400" dirty="0" smtClean="0">
                <a:solidFill>
                  <a:srgbClr val="FF0000"/>
                </a:solidFill>
              </a:rPr>
              <a:t> w dzielnicy </a:t>
            </a:r>
            <a:r>
              <a:rPr lang="pl-PL" sz="4400" dirty="0" smtClean="0">
                <a:solidFill>
                  <a:srgbClr val="FF0000"/>
                </a:solidFill>
                <a:hlinkClick r:id="rId4" tooltip="Raków (Częstochowa)"/>
              </a:rPr>
              <a:t>Raków</a:t>
            </a:r>
            <a:r>
              <a:rPr lang="pl-PL" sz="4400" dirty="0" smtClean="0">
                <a:solidFill>
                  <a:srgbClr val="FF0000"/>
                </a:solidFill>
              </a:rPr>
              <a:t>. Jest to trwale zakonserwowane cmentarzysko o powierzchni blisko 100 </a:t>
            </a:r>
            <a:r>
              <a:rPr lang="pl-PL" sz="4400" dirty="0" err="1" smtClean="0">
                <a:solidFill>
                  <a:srgbClr val="FF0000"/>
                </a:solidFill>
              </a:rPr>
              <a:t>m²</a:t>
            </a:r>
            <a:r>
              <a:rPr lang="pl-PL" sz="4400" dirty="0" smtClean="0">
                <a:solidFill>
                  <a:srgbClr val="FF0000"/>
                </a:solidFill>
              </a:rPr>
              <a:t>, z grobami zarówno ciałopalnymi, jak i szkieletowymi. </a:t>
            </a:r>
            <a:endParaRPr lang="pl-PL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986" name="Picture 2" descr="http://t1.gstatic.com/images?q=tbn:ANd9GcTcCzC0jvOv3onaGG-ZpGGSaX8jdBi_mApwZGzVz3lCVp3O7-HM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39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7090" name="Picture 2" descr="http://t3.gstatic.com/images?q=tbn:ANd9GcQtv4js7E_6b8Nn_YaONtdoMJhZSDD9oIPJ62pYTlTX7hmYYb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90177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42" name="Picture 2" descr="http://t2.gstatic.com/images?q=tbn:ANd9GcQ-eEpibaLqk2fKek4yesQUpfsnD2ShdxVwbj5ZR1pQAG0vxe6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4034" name="Picture 2" descr="http://t2.gstatic.com/images?q=tbn:ANd9GcRyafVhDXCBfvNQbKUyjAdpYRH6GIEM2QtsZsxUB-_ow4IqSQFp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5058" name="Picture 2" descr="http://t1.gstatic.com/images?q=tbn:ANd9GcR6HaVGZcB85ZKWibpbgKqwxG6gkmHxMCWLUD3fn1TNuHQ5Ih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6082" name="Picture 2" descr="http://t0.gstatic.com/images?q=tbn:ANd9GcRZbbU1_ttj1AX1EqNHt9fx8300e8jrfWarUP4YrIPnH2fMQyx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6066" name="Picture 2" descr="http://t0.gstatic.com/images?q=tbn:ANd9GcRfIHrJB2YSg00bnef5wbxiERiygUGyGhbGGoWw-tCmsNiQ1uFQ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 descr="http://t3.gstatic.com/images?q=tbn:ANd9GcQD7TYV2auEX7WlHAotctU4_JbxKmLN4C8ySsctrtt94Hg62Rxi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8114" name="Picture 2" descr="http://www.czestochowa.ws/nowe/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756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0162" name="Picture 2" descr="http://www.czestochowa.ws/zdjecia/335_armii_kraj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67687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endParaRPr lang="pl-PL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upload.wikimedia.org/wikipedia/commons/thumb/e/e9/Cz%C4%99stochowa_Skansen_02.jpg/300px-Cz%C4%99stochowa_Skansen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1186" name="Picture 2" descr="http://www.czestochowa.ws/zdjecia/798_poln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t3.gstatic.com/images?q=tbn:ANd9GcSgHA21rxnqdd5E0dT5Gqe3WQMumJv4FfweYpTbxqfYRdyynT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8610" name="Picture 2" descr="http://t1.gstatic.com/images?q=tbn:ANd9GcSxrhuYkFiytdyuA6pznrLdNtj18qY8hl7oZOt21R8lZx7yTg_V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9154" name="Picture 2" descr="http://t3.gstatic.com/images?q=tbn:ANd9GcQ9g7RdTBIa3b6ze4cEYJZ9M-wRz67r5Ze2jRD5ODAf4HmCVfk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5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t0.gstatic.com/images?q=tbn:ANd9GcT0I3WtPajheMC51eV6IFeuxcGKMHKjATZKXODiXKWboFGvsn2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767" y="2708921"/>
            <a:ext cx="5539233" cy="4149080"/>
          </a:xfrm>
          <a:prstGeom prst="rect">
            <a:avLst/>
          </a:prstGeom>
          <a:noFill/>
        </p:spPr>
      </p:pic>
      <p:pic>
        <p:nvPicPr>
          <p:cNvPr id="52226" name="Picture 2" descr="http://t2.gstatic.com/images?q=tbn:ANd9GcS6de95SqCGU948LBkilzwN213Km4iSwCERdKGk1KuCFLA2D6T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235677" cy="378904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1916832"/>
            <a:ext cx="8686800" cy="4248472"/>
          </a:xfrm>
        </p:spPr>
        <p:txBody>
          <a:bodyPr>
            <a:normAutofit/>
          </a:bodyPr>
          <a:lstStyle/>
          <a:p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CZESTOCHOWA DAWNIEJ I DZIŚ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75520" y="620688"/>
            <a:ext cx="3768480" cy="84124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Synagoga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filharmonia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t2.gstatic.com/images?q=tbn:ANd9GcTz9ML9QPfVJ-wMUAjwaWoCm1u8x_8wbn27pEgL5hEvIdSJ2vWq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20072" cy="5432455"/>
          </a:xfrm>
          <a:prstGeom prst="rect">
            <a:avLst/>
          </a:prstGeom>
          <a:noFill/>
        </p:spPr>
      </p:pic>
      <p:pic>
        <p:nvPicPr>
          <p:cNvPr id="50178" name="Picture 2" descr="http://t0.gstatic.com/images?q=tbn:ANd9GcR7lWv6Yq2d2dJ2Jo9BDIRmDO0GBxV7J6i4TIk7IZ9OECWCQpR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43307"/>
            <a:ext cx="4932040" cy="5414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63688"/>
          </a:xfrm>
        </p:spPr>
        <p:txBody>
          <a:bodyPr/>
          <a:lstStyle/>
          <a:p>
            <a:r>
              <a:rPr lang="pl-PL" dirty="0" smtClean="0"/>
              <a:t>						</a:t>
            </a:r>
            <a:r>
              <a:rPr lang="pl-PL" sz="4800" dirty="0" smtClean="0">
                <a:solidFill>
                  <a:srgbClr val="FF0000"/>
                </a:solidFill>
              </a:rPr>
              <a:t>ratusz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53250" name="Picture 2" descr="http://t2.gstatic.com/images?q=tbn:ANd9GcTzndQRnhYPUmFS0DbjMBYauEao7EspMIUj_aDCO2-iffbaY6qX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73819" cy="3573016"/>
          </a:xfrm>
          <a:prstGeom prst="rect">
            <a:avLst/>
          </a:prstGeom>
          <a:noFill/>
        </p:spPr>
      </p:pic>
      <p:pic>
        <p:nvPicPr>
          <p:cNvPr id="53252" name="Picture 4" descr="http://www.foto.czestochowaonline.pl/g22_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6313" y="3257600"/>
            <a:ext cx="6137687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457200"/>
            <a:ext cx="3480448" cy="84124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UI. Piłsudskiego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4276" name="Picture 4" descr="http://t1.gstatic.com/images?q=tbn:ANd9GcSUjeP7nuXaJMt5AAXixUQG9AQnxaXIRZiQdKzWqf7sJRkvBcgn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431" y="2492896"/>
            <a:ext cx="5729569" cy="4365105"/>
          </a:xfrm>
          <a:prstGeom prst="rect">
            <a:avLst/>
          </a:prstGeom>
          <a:noFill/>
        </p:spPr>
      </p:pic>
      <p:pic>
        <p:nvPicPr>
          <p:cNvPr id="54274" name="Picture 2" descr="http://www.foto.czestochowaonline.pl/uldojazd_1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08104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0112" y="457200"/>
            <a:ext cx="3408440" cy="153164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Jasna góra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5298" name="Picture 2" descr="http://www.foto.czestochowaonline.pl/jasnagora_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4337463"/>
          </a:xfrm>
          <a:prstGeom prst="rect">
            <a:avLst/>
          </a:prstGeom>
          <a:noFill/>
        </p:spPr>
      </p:pic>
      <p:pic>
        <p:nvPicPr>
          <p:cNvPr id="55300" name="Picture 4" descr="http://t3.gstatic.com/images?q=tbn:ANd9GcTK4TcQuhi5bxf_z0cjwBK3nuUdHnlfSZTn68jEi1DOHSFhVXt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90" y="3068960"/>
            <a:ext cx="5570909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8184" y="457200"/>
            <a:ext cx="2760368" cy="1819672"/>
          </a:xfrm>
        </p:spPr>
        <p:txBody>
          <a:bodyPr/>
          <a:lstStyle/>
          <a:p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teatr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6322" name="Picture 2" descr="http://www.foto.czestochowaonline.pl/teatr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95674"/>
            <a:ext cx="5715000" cy="3362326"/>
          </a:xfrm>
          <a:prstGeom prst="rect">
            <a:avLst/>
          </a:prstGeom>
          <a:noFill/>
        </p:spPr>
      </p:pic>
      <p:pic>
        <p:nvPicPr>
          <p:cNvPr id="56324" name="Picture 4" descr="http://t0.gstatic.com/images?q=tbn:ANd9GcS13GQKBKFXaU573e9iPpre0NWl6XqPbEcSBFG-7QJar4jxmzMAtwCvCg3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146497" cy="4221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0.gstatic.com/images?q=tbn:ANd9GcSik8oieIZCt2KCyUMSzr-nJsN_ElTJNirVkXGaBc71aNqHtA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50173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NACZYNIA </a:t>
            </a:r>
            <a:r>
              <a:rPr lang="pl-PL" smtClean="0">
                <a:solidFill>
                  <a:srgbClr val="7030A0"/>
                </a:solidFill>
              </a:rPr>
              <a:t>CERAMICZNE </a:t>
            </a:r>
            <a:r>
              <a:rPr lang="pl-PL" smtClean="0">
                <a:solidFill>
                  <a:srgbClr val="7030A0"/>
                </a:solidFill>
              </a:rPr>
              <a:t>WYKONANE </a:t>
            </a:r>
            <a:r>
              <a:rPr lang="pl-PL" dirty="0" smtClean="0">
                <a:solidFill>
                  <a:srgbClr val="7030A0"/>
                </a:solidFill>
              </a:rPr>
              <a:t>METODĄ 	SZNURKOWĄ</a:t>
            </a: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t1.gstatic.com/images?q=tbn:ANd9GcRtfvQtsaHGdto2Pr315Q5zXw7nvdUNgos91EP_5VqyJ40FNT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5367" cy="4221088"/>
          </a:xfrm>
          <a:prstGeom prst="rect">
            <a:avLst/>
          </a:prstGeom>
          <a:noFill/>
        </p:spPr>
      </p:pic>
      <p:pic>
        <p:nvPicPr>
          <p:cNvPr id="57346" name="Picture 2" descr="http://www.foto.czestochowaonline.pl/rynek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596218"/>
            <a:ext cx="5004048" cy="426178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336432" cy="1963688"/>
          </a:xfrm>
        </p:spPr>
        <p:txBody>
          <a:bodyPr/>
          <a:lstStyle/>
          <a:p>
            <a:r>
              <a:rPr lang="pl-PL" dirty="0" smtClean="0"/>
              <a:t>	</a:t>
            </a:r>
            <a:r>
              <a:rPr lang="pl-PL" sz="4400" dirty="0" smtClean="0">
                <a:solidFill>
                  <a:srgbClr val="FF0000"/>
                </a:solidFill>
              </a:rPr>
              <a:t>Stary 	rynek</a:t>
            </a:r>
            <a:endParaRPr lang="pl-PL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t0.gstatic.com/images?q=tbn:ANd9GcSCG3wTO3icjh0ht58lTn_EQIKSa0qT9DEDOKl9-U8PD_uWCRcT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035" y="2852935"/>
            <a:ext cx="5346965" cy="400506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6136" y="457200"/>
            <a:ext cx="3192416" cy="145963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	Ul.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7 kamienic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://www.foto.czestochowaonline.pl/7kamienic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84342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t3.gstatic.com/images?q=tbn:ANd9GcTLieg66Jm90EF6cLz1Rn_WUvteGQ2eioaPWykKoKRtFWqdbuX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085" y="2924944"/>
            <a:ext cx="6699915" cy="393305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336432" cy="181967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    Dworzec       	</a:t>
            </a:r>
            <a:r>
              <a:rPr lang="pl-PL" dirty="0" err="1" smtClean="0">
                <a:solidFill>
                  <a:srgbClr val="FF0000"/>
                </a:solidFill>
              </a:rPr>
              <a:t>p.k.p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://www.foto.czestochowaonline.pl/dworzec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5000" cy="3600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t1.gstatic.com/images?q=tbn:ANd9GcQoEAd8f9mO2u-5ILO7aybVW1zVzlAHeWHLaDBA_TqxPw4M1wKM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581545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336432" cy="239573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      Kościół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        św.      </a:t>
            </a:r>
            <a:r>
              <a:rPr lang="pl-PL" dirty="0" err="1" smtClean="0">
                <a:solidFill>
                  <a:srgbClr val="FF0000"/>
                </a:solidFill>
              </a:rPr>
              <a:t>zygmunta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www.foto.czestochowaonline.pl/kosciol_zygmunta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457574"/>
            <a:ext cx="5715000" cy="3400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336432" cy="1459632"/>
          </a:xfrm>
        </p:spPr>
        <p:txBody>
          <a:bodyPr/>
          <a:lstStyle/>
          <a:p>
            <a:r>
              <a:rPr lang="pl-PL" dirty="0" smtClean="0"/>
              <a:t>	</a:t>
            </a:r>
            <a:r>
              <a:rPr lang="pl-PL" sz="4400" dirty="0" smtClean="0">
                <a:solidFill>
                  <a:srgbClr val="FF0000"/>
                </a:solidFill>
              </a:rPr>
              <a:t>aleje</a:t>
            </a:r>
            <a:endParaRPr lang="pl-PL" sz="4400" dirty="0">
              <a:solidFill>
                <a:srgbClr val="FF0000"/>
              </a:solidFill>
            </a:endParaRPr>
          </a:p>
        </p:txBody>
      </p:sp>
      <p:pic>
        <p:nvPicPr>
          <p:cNvPr id="209924" name="Picture 4" descr="http://t1.gstatic.com/images?q=tbn:ANd9GcT8bx1zpKEOnovunFrpnnZPpr9Ejnu4Zp_PHnLFkmQt90HRSAJT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365" y="2492897"/>
            <a:ext cx="5827636" cy="4365104"/>
          </a:xfrm>
          <a:prstGeom prst="rect">
            <a:avLst/>
          </a:prstGeom>
          <a:noFill/>
        </p:spPr>
      </p:pic>
      <p:pic>
        <p:nvPicPr>
          <p:cNvPr id="209922" name="Picture 2" descr="http://www.czestochowa.ws/zdjecia/045_Ialej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52120" cy="4149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8184" y="457200"/>
            <a:ext cx="2760368" cy="189168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Dom </a:t>
            </a:r>
            <a:r>
              <a:rPr lang="pl-PL" dirty="0" err="1" smtClean="0">
                <a:solidFill>
                  <a:srgbClr val="FF0000"/>
                </a:solidFill>
              </a:rPr>
              <a:t>frankego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9636" name="Picture 4" descr="http://t2.gstatic.com/images?q=tbn:ANd9GcT1iUY_abpsknzabY9BbciEnIpZnBUAqHGFHjDZ_d2Yi7HoVJGT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897" y="2924945"/>
            <a:ext cx="5271103" cy="3933056"/>
          </a:xfrm>
          <a:prstGeom prst="rect">
            <a:avLst/>
          </a:prstGeom>
          <a:noFill/>
        </p:spPr>
      </p:pic>
      <p:pic>
        <p:nvPicPr>
          <p:cNvPr id="69634" name="Picture 2" descr="http://t2.gstatic.com/images?q=tbn:ANd9GcQEfQj40lQNBPgRIrLML6wD44b9fU8xREcbFc7p29oXyU27nZp9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796136" cy="3645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0.gstatic.com/images?q=tbn:ANd9GcSBijd6KTEB5XfEY-aVpzoVNHkpm27mmwBNwU55Gi07llP1rU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4917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GROBY SZKIELETOWE I CIAŁOPALNE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t0.gstatic.com/images?q=tbn:ANd9GcROsuavZlrWcCyn2bW08EDvz9VJnq3lsO67hLyJhZiwhLFuauQ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601195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568680" cy="324036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</a:rPr>
              <a:t>BIŻUTERIA</a:t>
            </a:r>
            <a:endParaRPr lang="pl-PL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t0.gstatic.com/images?q=tbn:ANd9GcSNNJozu6JS-cLPSkDPXZ4HfHsyMB0jYnPFlpV6kMCIAd_NlYky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276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1556792"/>
            <a:ext cx="8686800" cy="295232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	Wyroby drewniane i rogowe  			</a:t>
            </a:r>
            <a:r>
              <a:rPr lang="pl-PL" b="1" dirty="0" smtClean="0">
                <a:solidFill>
                  <a:srgbClr val="FF0000"/>
                </a:solidFill>
              </a:rPr>
              <a:t>kultury  łużyckiej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2160" y="457200"/>
            <a:ext cx="2976392" cy="585212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wyroby </a:t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800" dirty="0" smtClean="0">
                <a:solidFill>
                  <a:srgbClr val="FF0000"/>
                </a:solidFill>
              </a:rPr>
              <a:t>	Z </a:t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800" dirty="0" err="1" smtClean="0">
                <a:solidFill>
                  <a:srgbClr val="FF0000"/>
                </a:solidFill>
              </a:rPr>
              <a:t>brązU</a:t>
            </a:r>
            <a:r>
              <a:rPr lang="pl-PL" sz="4800" dirty="0" smtClean="0">
                <a:solidFill>
                  <a:srgbClr val="FF0000"/>
                </a:solidFill>
              </a:rPr>
              <a:t/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800" b="1" dirty="0" smtClean="0">
                <a:solidFill>
                  <a:srgbClr val="FF0000"/>
                </a:solidFill>
              </a:rPr>
              <a:t>kultury łużyckiej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211970" name="Picture 2" descr="http://t3.gstatic.com/images?q=tbn:ANd9GcT_jLiGA9KPib-bxQB1Y0A6U_yfvomPG-J_uHtbHoYimLKXXaXG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84168" cy="67640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1544</TotalTime>
  <Words>135</Words>
  <Application>Microsoft Office PowerPoint</Application>
  <PresentationFormat>Pokaz na ekranie (4:3)</PresentationFormat>
  <Paragraphs>42</Paragraphs>
  <Slides>55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56" baseType="lpstr">
      <vt:lpstr>Wędrówka</vt:lpstr>
      <vt:lpstr>CZĘSTOCHOWA  TO MOJE MIASTO</vt:lpstr>
      <vt:lpstr>KULTURA ŁUŻYCKA</vt:lpstr>
      <vt:lpstr>Slajd 3</vt:lpstr>
      <vt:lpstr>Slajd 4</vt:lpstr>
      <vt:lpstr>NACZYNIA CERAMICZNE WYKONANE METODĄ  SZNURKOWĄ</vt:lpstr>
      <vt:lpstr>GROBY SZKIELETOWE I CIAŁOPALNE</vt:lpstr>
      <vt:lpstr>BIŻUTERIA</vt:lpstr>
      <vt:lpstr> Wyroby drewniane i rogowe     kultury  łużyckiej</vt:lpstr>
      <vt:lpstr>wyroby   Z  brązU kultury łużyckiej</vt:lpstr>
      <vt:lpstr>MOJE MIASTO 100 LAT TEMU</vt:lpstr>
      <vt:lpstr>Herb miasta Częstochowy z 1909 roku</vt:lpstr>
      <vt:lpstr> WIDOK CZĘSTOCHOWY Z XIX w.</vt:lpstr>
      <vt:lpstr>WIDOK FABRYKI</vt:lpstr>
      <vt:lpstr>NOWA SYNAGOGA</vt:lpstr>
      <vt:lpstr>Aleje N.M.P. - 1920 r.</vt:lpstr>
      <vt:lpstr>   aleje</vt:lpstr>
      <vt:lpstr>   JASNA GÓRA</vt:lpstr>
      <vt:lpstr>  KOŚCIÓŁ św. ZYGMUNTA</vt:lpstr>
      <vt:lpstr>  Nowy rynek</vt:lpstr>
      <vt:lpstr>    RATUSZ</vt:lpstr>
      <vt:lpstr>ULICA 7 KAMIENIC</vt:lpstr>
      <vt:lpstr>   STARY RYNEK</vt:lpstr>
      <vt:lpstr>   DWORZEC P.K.P.</vt:lpstr>
      <vt:lpstr>ul. Mirowska - 1920 r.                               (na zdjęciu Bożnica Żydowska)</vt:lpstr>
      <vt:lpstr>ul. Dojazd - 1917 r.</vt:lpstr>
      <vt:lpstr>Park jasnogórski - ok. 1920 r.</vt:lpstr>
      <vt:lpstr>ul. KRAKOWSKA</vt:lpstr>
      <vt:lpstr> CZĘSTOCHOWA W XX , XXI WIEKU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 CZESTOCHOWA DAWNIEJ I DZIŚ</vt:lpstr>
      <vt:lpstr>Synagoga filharmonia</vt:lpstr>
      <vt:lpstr>      ratusz</vt:lpstr>
      <vt:lpstr>UI. Piłsudskiego</vt:lpstr>
      <vt:lpstr>Jasna góra</vt:lpstr>
      <vt:lpstr> teatr</vt:lpstr>
      <vt:lpstr> Stary  rynek</vt:lpstr>
      <vt:lpstr> Ul. 7 kamienic</vt:lpstr>
      <vt:lpstr>    Dworzec        p.k.p.</vt:lpstr>
      <vt:lpstr>      Kościół          św.      zygmunta</vt:lpstr>
      <vt:lpstr> aleje</vt:lpstr>
      <vt:lpstr>Dom frankego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CZĘSTOCHOWA  TO MOJE MIASTO</dc:title>
  <dc:creator>Gosia</dc:creator>
  <cp:lastModifiedBy>Gosia</cp:lastModifiedBy>
  <cp:revision>59</cp:revision>
  <dcterms:created xsi:type="dcterms:W3CDTF">2012-05-13T17:02:36Z</dcterms:created>
  <dcterms:modified xsi:type="dcterms:W3CDTF">2013-10-09T14:17:53Z</dcterms:modified>
</cp:coreProperties>
</file>